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  <p:sldMasterId id="2147483720" r:id="rId2"/>
  </p:sldMasterIdLst>
  <p:notesMasterIdLst>
    <p:notesMasterId r:id="rId22"/>
  </p:notesMasterIdLst>
  <p:handoutMasterIdLst>
    <p:handoutMasterId r:id="rId23"/>
  </p:handoutMasterIdLst>
  <p:sldIdLst>
    <p:sldId id="290" r:id="rId3"/>
    <p:sldId id="256" r:id="rId4"/>
    <p:sldId id="293" r:id="rId5"/>
    <p:sldId id="292" r:id="rId6"/>
    <p:sldId id="268" r:id="rId7"/>
    <p:sldId id="269" r:id="rId8"/>
    <p:sldId id="294" r:id="rId9"/>
    <p:sldId id="295" r:id="rId10"/>
    <p:sldId id="260" r:id="rId11"/>
    <p:sldId id="297" r:id="rId12"/>
    <p:sldId id="298" r:id="rId13"/>
    <p:sldId id="300" r:id="rId14"/>
    <p:sldId id="301" r:id="rId15"/>
    <p:sldId id="302" r:id="rId16"/>
    <p:sldId id="303" r:id="rId17"/>
    <p:sldId id="305" r:id="rId18"/>
    <p:sldId id="261" r:id="rId19"/>
    <p:sldId id="296" r:id="rId20"/>
    <p:sldId id="304" r:id="rId21"/>
  </p:sldIdLst>
  <p:sldSz cx="12188825" cy="6858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Cascadia Code SemiBold" panose="020B0609020000020004" pitchFamily="49" charset="0"/>
      <p:bold r:id="rId25"/>
    </p:embeddedFont>
    <p:embeddedFont>
      <p:font typeface="Century Schoolbook" panose="02040604050505020304" pitchFamily="18" charset="0"/>
      <p:regular r:id="rId26"/>
      <p:bold r:id="rId27"/>
      <p:italic r:id="rId28"/>
      <p:boldItalic r:id="rId29"/>
    </p:embeddedFont>
    <p:embeddedFont>
      <p:font typeface="Corbel" panose="020B0503020204020204" pitchFamily="34" charset="0"/>
      <p:regular r:id="rId30"/>
      <p:bold r:id="rId31"/>
      <p:italic r:id="rId32"/>
      <p:boldItalic r:id="rId33"/>
    </p:embeddedFont>
    <p:embeddedFont>
      <p:font typeface="Lucida Sans Unicode" panose="020B0602030504020204" pitchFamily="34" charset="0"/>
      <p:regular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Wingdings 2" panose="05020102010507070707" pitchFamily="18" charset="2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arang P" initials="SP" lastIdx="1" clrIdx="0">
    <p:extLst>
      <p:ext uri="{19B8F6BF-5375-455C-9EA6-DF929625EA0E}">
        <p15:presenceInfo xmlns:p15="http://schemas.microsoft.com/office/powerpoint/2012/main" userId="Saarang 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FFC"/>
    <a:srgbClr val="A3D8F4"/>
    <a:srgbClr val="9AB3F5"/>
    <a:srgbClr val="7579E7"/>
    <a:srgbClr val="D2F5E3"/>
    <a:srgbClr val="01C5C4"/>
    <a:srgbClr val="8BCDCD"/>
    <a:srgbClr val="892CDC"/>
    <a:srgbClr val="52057B"/>
    <a:srgbClr val="9D0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599" autoAdjust="0"/>
  </p:normalViewPr>
  <p:slideViewPr>
    <p:cSldViewPr>
      <p:cViewPr varScale="1">
        <p:scale>
          <a:sx n="84" d="100"/>
          <a:sy n="84" d="100"/>
        </p:scale>
        <p:origin x="518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v" userId="29eb55e9ed432e39" providerId="LiveId" clId="{3157DDF8-C99A-4F2D-A3E2-B4AA5F39B1D1}"/>
    <pc:docChg chg="undo redo custSel addSld delSld modSld sldOrd">
      <pc:chgData name="Rahul v" userId="29eb55e9ed432e39" providerId="LiveId" clId="{3157DDF8-C99A-4F2D-A3E2-B4AA5F39B1D1}" dt="2020-12-24T14:02:08.240" v="4958" actId="47"/>
      <pc:docMkLst>
        <pc:docMk/>
      </pc:docMkLst>
      <pc:sldChg chg="addSp delSp modSp mod setBg modAnim">
        <pc:chgData name="Rahul v" userId="29eb55e9ed432e39" providerId="LiveId" clId="{3157DDF8-C99A-4F2D-A3E2-B4AA5F39B1D1}" dt="2020-12-23T14:05:49.903" v="1310"/>
        <pc:sldMkLst>
          <pc:docMk/>
          <pc:sldMk cId="4135151317" sldId="260"/>
        </pc:sldMkLst>
        <pc:spChg chg="mod">
          <ac:chgData name="Rahul v" userId="29eb55e9ed432e39" providerId="LiveId" clId="{3157DDF8-C99A-4F2D-A3E2-B4AA5F39B1D1}" dt="2020-12-23T14:03:39.440" v="1283" actId="207"/>
          <ac:spMkLst>
            <pc:docMk/>
            <pc:sldMk cId="4135151317" sldId="260"/>
            <ac:spMk id="2" creationId="{00000000-0000-0000-0000-000000000000}"/>
          </ac:spMkLst>
        </pc:spChg>
        <pc:spChg chg="mod">
          <ac:chgData name="Rahul v" userId="29eb55e9ed432e39" providerId="LiveId" clId="{3157DDF8-C99A-4F2D-A3E2-B4AA5F39B1D1}" dt="2020-12-23T14:03:39.378" v="1281" actId="207"/>
          <ac:spMkLst>
            <pc:docMk/>
            <pc:sldMk cId="4135151317" sldId="260"/>
            <ac:spMk id="7" creationId="{A9B89426-C2E8-44F0-9AB2-187AA2FC97C5}"/>
          </ac:spMkLst>
        </pc:spChg>
        <pc:spChg chg="add del">
          <ac:chgData name="Rahul v" userId="29eb55e9ed432e39" providerId="LiveId" clId="{3157DDF8-C99A-4F2D-A3E2-B4AA5F39B1D1}" dt="2020-12-23T11:45:33.334" v="626" actId="11529"/>
          <ac:spMkLst>
            <pc:docMk/>
            <pc:sldMk cId="4135151317" sldId="260"/>
            <ac:spMk id="8" creationId="{2DE35447-A170-4479-840E-AB46F93E847C}"/>
          </ac:spMkLst>
        </pc:spChg>
        <pc:spChg chg="add del mod ord">
          <ac:chgData name="Rahul v" userId="29eb55e9ed432e39" providerId="LiveId" clId="{3157DDF8-C99A-4F2D-A3E2-B4AA5F39B1D1}" dt="2020-12-23T14:03:46.265" v="1304" actId="167"/>
          <ac:spMkLst>
            <pc:docMk/>
            <pc:sldMk cId="4135151317" sldId="260"/>
            <ac:spMk id="9" creationId="{6FA34112-324B-460F-8876-D84B50B29AE5}"/>
          </ac:spMkLst>
        </pc:spChg>
        <pc:spChg chg="add del mod">
          <ac:chgData name="Rahul v" userId="29eb55e9ed432e39" providerId="LiveId" clId="{3157DDF8-C99A-4F2D-A3E2-B4AA5F39B1D1}" dt="2020-12-23T14:03:39.369" v="1280" actId="207"/>
          <ac:spMkLst>
            <pc:docMk/>
            <pc:sldMk cId="4135151317" sldId="260"/>
            <ac:spMk id="12" creationId="{CF8B9AF7-8D3E-4398-9B2D-A7F2841BAF9B}"/>
          </ac:spMkLst>
        </pc:spChg>
        <pc:spChg chg="add del mod">
          <ac:chgData name="Rahul v" userId="29eb55e9ed432e39" providerId="LiveId" clId="{3157DDF8-C99A-4F2D-A3E2-B4AA5F39B1D1}" dt="2020-12-23T14:03:38.729" v="1279" actId="207"/>
          <ac:spMkLst>
            <pc:docMk/>
            <pc:sldMk cId="4135151317" sldId="260"/>
            <ac:spMk id="13" creationId="{C54922A3-E934-4CB7-A431-01D5488A18D6}"/>
          </ac:spMkLst>
        </pc:spChg>
        <pc:picChg chg="add del mod ord">
          <ac:chgData name="Rahul v" userId="29eb55e9ed432e39" providerId="LiveId" clId="{3157DDF8-C99A-4F2D-A3E2-B4AA5F39B1D1}" dt="2020-12-23T11:44:28.547" v="617" actId="478"/>
          <ac:picMkLst>
            <pc:docMk/>
            <pc:sldMk cId="4135151317" sldId="260"/>
            <ac:picMk id="4" creationId="{B619EBF5-3B24-4805-9F7A-18B878003D54}"/>
          </ac:picMkLst>
        </pc:picChg>
        <pc:picChg chg="add del mod ord">
          <ac:chgData name="Rahul v" userId="29eb55e9ed432e39" providerId="LiveId" clId="{3157DDF8-C99A-4F2D-A3E2-B4AA5F39B1D1}" dt="2020-12-23T14:03:42.044" v="1294" actId="478"/>
          <ac:picMkLst>
            <pc:docMk/>
            <pc:sldMk cId="4135151317" sldId="260"/>
            <ac:picMk id="6" creationId="{F8B6871A-11BB-4CFD-9DD9-76AD2EED2910}"/>
          </ac:picMkLst>
        </pc:picChg>
        <pc:picChg chg="add del mod ord">
          <ac:chgData name="Rahul v" userId="29eb55e9ed432e39" providerId="LiveId" clId="{3157DDF8-C99A-4F2D-A3E2-B4AA5F39B1D1}" dt="2020-12-23T11:52:13.082" v="648" actId="478"/>
          <ac:picMkLst>
            <pc:docMk/>
            <pc:sldMk cId="4135151317" sldId="260"/>
            <ac:picMk id="11" creationId="{D1E0728B-6633-430B-B4FC-AAC386A594D2}"/>
          </ac:picMkLst>
        </pc:picChg>
        <pc:picChg chg="add del mod ord">
          <ac:chgData name="Rahul v" userId="29eb55e9ed432e39" providerId="LiveId" clId="{3157DDF8-C99A-4F2D-A3E2-B4AA5F39B1D1}" dt="2020-12-23T14:03:42.784" v="1297" actId="167"/>
          <ac:picMkLst>
            <pc:docMk/>
            <pc:sldMk cId="4135151317" sldId="260"/>
            <ac:picMk id="15" creationId="{6B624286-20D9-45D1-B7B3-3D0832F408E8}"/>
          </ac:picMkLst>
        </pc:picChg>
        <pc:picChg chg="add del mod ord">
          <ac:chgData name="Rahul v" userId="29eb55e9ed432e39" providerId="LiveId" clId="{3157DDF8-C99A-4F2D-A3E2-B4AA5F39B1D1}" dt="2020-12-23T14:03:44.857" v="1301"/>
          <ac:picMkLst>
            <pc:docMk/>
            <pc:sldMk cId="4135151317" sldId="260"/>
            <ac:picMk id="17" creationId="{00652E40-2AA5-4512-8736-9D13427BACC7}"/>
          </ac:picMkLst>
        </pc:picChg>
      </pc:sldChg>
      <pc:sldChg chg="addSp delSp modSp mod setBg modAnim">
        <pc:chgData name="Rahul v" userId="29eb55e9ed432e39" providerId="LiveId" clId="{3157DDF8-C99A-4F2D-A3E2-B4AA5F39B1D1}" dt="2020-12-24T07:00:54.138" v="4446"/>
        <pc:sldMkLst>
          <pc:docMk/>
          <pc:sldMk cId="2215894925" sldId="261"/>
        </pc:sldMkLst>
        <pc:spChg chg="mod">
          <ac:chgData name="Rahul v" userId="29eb55e9ed432e39" providerId="LiveId" clId="{3157DDF8-C99A-4F2D-A3E2-B4AA5F39B1D1}" dt="2020-12-23T15:31:55.039" v="1825" actId="113"/>
          <ac:spMkLst>
            <pc:docMk/>
            <pc:sldMk cId="2215894925" sldId="261"/>
            <ac:spMk id="2" creationId="{00000000-0000-0000-0000-000000000000}"/>
          </ac:spMkLst>
        </pc:spChg>
        <pc:spChg chg="mod">
          <ac:chgData name="Rahul v" userId="29eb55e9ed432e39" providerId="LiveId" clId="{3157DDF8-C99A-4F2D-A3E2-B4AA5F39B1D1}" dt="2020-12-23T15:32:23.065" v="1837" actId="113"/>
          <ac:spMkLst>
            <pc:docMk/>
            <pc:sldMk cId="2215894925" sldId="261"/>
            <ac:spMk id="3" creationId="{D49D6410-5E5D-4F8D-9434-3886128069C7}"/>
          </ac:spMkLst>
        </pc:spChg>
        <pc:spChg chg="add mod">
          <ac:chgData name="Rahul v" userId="29eb55e9ed432e39" providerId="LiveId" clId="{3157DDF8-C99A-4F2D-A3E2-B4AA5F39B1D1}" dt="2020-12-23T15:32:06.672" v="1827" actId="2711"/>
          <ac:spMkLst>
            <pc:docMk/>
            <pc:sldMk cId="2215894925" sldId="261"/>
            <ac:spMk id="4" creationId="{63288622-1C2F-44F5-A70E-4B6E33CA8EFE}"/>
          </ac:spMkLst>
        </pc:spChg>
        <pc:spChg chg="add del mod ord">
          <ac:chgData name="Rahul v" userId="29eb55e9ed432e39" providerId="LiveId" clId="{3157DDF8-C99A-4F2D-A3E2-B4AA5F39B1D1}" dt="2020-12-23T14:59:36.383" v="1713" actId="207"/>
          <ac:spMkLst>
            <pc:docMk/>
            <pc:sldMk cId="2215894925" sldId="261"/>
            <ac:spMk id="15" creationId="{174B5FF8-AB30-4020-9698-C2CCC1D2EBAE}"/>
          </ac:spMkLst>
        </pc:spChg>
        <pc:spChg chg="add mod">
          <ac:chgData name="Rahul v" userId="29eb55e9ed432e39" providerId="LiveId" clId="{3157DDF8-C99A-4F2D-A3E2-B4AA5F39B1D1}" dt="2020-12-23T15:32:16.254" v="1832" actId="114"/>
          <ac:spMkLst>
            <pc:docMk/>
            <pc:sldMk cId="2215894925" sldId="261"/>
            <ac:spMk id="22" creationId="{80591292-42C8-470C-B7EA-F70C1B898BD0}"/>
          </ac:spMkLst>
        </pc:spChg>
        <pc:picChg chg="add del mod ord">
          <ac:chgData name="Rahul v" userId="29eb55e9ed432e39" providerId="LiveId" clId="{3157DDF8-C99A-4F2D-A3E2-B4AA5F39B1D1}" dt="2020-12-23T14:19:15.456" v="1353" actId="478"/>
          <ac:picMkLst>
            <pc:docMk/>
            <pc:sldMk cId="2215894925" sldId="261"/>
            <ac:picMk id="6" creationId="{DD45C19B-B1EC-4152-92A4-1353B9A02F79}"/>
          </ac:picMkLst>
        </pc:picChg>
        <pc:picChg chg="add del mod ord">
          <ac:chgData name="Rahul v" userId="29eb55e9ed432e39" providerId="LiveId" clId="{3157DDF8-C99A-4F2D-A3E2-B4AA5F39B1D1}" dt="2020-12-23T14:21:55.935" v="1366" actId="478"/>
          <ac:picMkLst>
            <pc:docMk/>
            <pc:sldMk cId="2215894925" sldId="261"/>
            <ac:picMk id="8" creationId="{A630401E-EC9A-4E12-8D00-A2F86514D7FA}"/>
          </ac:picMkLst>
        </pc:picChg>
        <pc:picChg chg="add del mod ord">
          <ac:chgData name="Rahul v" userId="29eb55e9ed432e39" providerId="LiveId" clId="{3157DDF8-C99A-4F2D-A3E2-B4AA5F39B1D1}" dt="2020-12-23T14:22:55.195" v="1376" actId="478"/>
          <ac:picMkLst>
            <pc:docMk/>
            <pc:sldMk cId="2215894925" sldId="261"/>
            <ac:picMk id="10" creationId="{64894809-2D88-41D5-BC8E-35D4E70CDB7A}"/>
          </ac:picMkLst>
        </pc:picChg>
        <pc:picChg chg="add del mod ord">
          <ac:chgData name="Rahul v" userId="29eb55e9ed432e39" providerId="LiveId" clId="{3157DDF8-C99A-4F2D-A3E2-B4AA5F39B1D1}" dt="2020-12-23T14:30:00.540" v="1388" actId="478"/>
          <ac:picMkLst>
            <pc:docMk/>
            <pc:sldMk cId="2215894925" sldId="261"/>
            <ac:picMk id="12" creationId="{927A71F7-2CF5-467F-BD71-EB256600AC99}"/>
          </ac:picMkLst>
        </pc:picChg>
        <pc:picChg chg="add del mod">
          <ac:chgData name="Rahul v" userId="29eb55e9ed432e39" providerId="LiveId" clId="{3157DDF8-C99A-4F2D-A3E2-B4AA5F39B1D1}" dt="2020-12-23T14:40:35.800" v="1444" actId="478"/>
          <ac:picMkLst>
            <pc:docMk/>
            <pc:sldMk cId="2215894925" sldId="261"/>
            <ac:picMk id="14" creationId="{F2F40270-EFC6-4D57-88FD-D0838D6A85D1}"/>
          </ac:picMkLst>
        </pc:picChg>
        <pc:picChg chg="add del mod ord">
          <ac:chgData name="Rahul v" userId="29eb55e9ed432e39" providerId="LiveId" clId="{3157DDF8-C99A-4F2D-A3E2-B4AA5F39B1D1}" dt="2020-12-23T14:40:31.208" v="1438"/>
          <ac:picMkLst>
            <pc:docMk/>
            <pc:sldMk cId="2215894925" sldId="261"/>
            <ac:picMk id="17" creationId="{E1C58A7D-8CDD-43DD-8470-D9410B45751D}"/>
          </ac:picMkLst>
        </pc:picChg>
        <pc:picChg chg="add del mod">
          <ac:chgData name="Rahul v" userId="29eb55e9ed432e39" providerId="LiveId" clId="{3157DDF8-C99A-4F2D-A3E2-B4AA5F39B1D1}" dt="2020-12-23T14:40:28.226" v="1425"/>
          <ac:picMkLst>
            <pc:docMk/>
            <pc:sldMk cId="2215894925" sldId="261"/>
            <ac:picMk id="19" creationId="{7A32530A-1E5B-4EDF-AF28-64E83D2CA098}"/>
          </ac:picMkLst>
        </pc:picChg>
        <pc:picChg chg="add del mod ord">
          <ac:chgData name="Rahul v" userId="29eb55e9ed432e39" providerId="LiveId" clId="{3157DDF8-C99A-4F2D-A3E2-B4AA5F39B1D1}" dt="2020-12-23T14:48:41.903" v="1498" actId="478"/>
          <ac:picMkLst>
            <pc:docMk/>
            <pc:sldMk cId="2215894925" sldId="261"/>
            <ac:picMk id="21" creationId="{125833F8-7D7B-47CC-95A7-DF4FDA190FA8}"/>
          </ac:picMkLst>
        </pc:picChg>
        <pc:picChg chg="add del mod">
          <ac:chgData name="Rahul v" userId="29eb55e9ed432e39" providerId="LiveId" clId="{3157DDF8-C99A-4F2D-A3E2-B4AA5F39B1D1}" dt="2020-12-23T14:48:37.470" v="1495"/>
          <ac:picMkLst>
            <pc:docMk/>
            <pc:sldMk cId="2215894925" sldId="261"/>
            <ac:picMk id="24" creationId="{104C93A3-C63F-44BF-9389-4AAB8C9D6699}"/>
          </ac:picMkLst>
        </pc:picChg>
        <pc:picChg chg="add mod ord">
          <ac:chgData name="Rahul v" userId="29eb55e9ed432e39" providerId="LiveId" clId="{3157DDF8-C99A-4F2D-A3E2-B4AA5F39B1D1}" dt="2020-12-23T14:49:17.392" v="1503" actId="167"/>
          <ac:picMkLst>
            <pc:docMk/>
            <pc:sldMk cId="2215894925" sldId="261"/>
            <ac:picMk id="26" creationId="{AAF68572-F60F-4E05-B985-4C714FEEF404}"/>
          </ac:picMkLst>
        </pc:picChg>
      </pc:sldChg>
      <pc:sldChg chg="addSp delSp modSp del mod modShow">
        <pc:chgData name="Rahul v" userId="29eb55e9ed432e39" providerId="LiveId" clId="{3157DDF8-C99A-4F2D-A3E2-B4AA5F39B1D1}" dt="2020-12-23T15:40:39.173" v="1912" actId="47"/>
        <pc:sldMkLst>
          <pc:docMk/>
          <pc:sldMk cId="465021443" sldId="262"/>
        </pc:sldMkLst>
        <pc:spChg chg="del">
          <ac:chgData name="Rahul v" userId="29eb55e9ed432e39" providerId="LiveId" clId="{3157DDF8-C99A-4F2D-A3E2-B4AA5F39B1D1}" dt="2020-12-23T14:54:26.847" v="1507" actId="478"/>
          <ac:spMkLst>
            <pc:docMk/>
            <pc:sldMk cId="465021443" sldId="262"/>
            <ac:spMk id="2" creationId="{F3276560-29E6-4F6D-8CF9-969AD86E73E6}"/>
          </ac:spMkLst>
        </pc:spChg>
        <pc:spChg chg="add mod">
          <ac:chgData name="Rahul v" userId="29eb55e9ed432e39" providerId="LiveId" clId="{3157DDF8-C99A-4F2D-A3E2-B4AA5F39B1D1}" dt="2020-12-23T14:54:27.447" v="1508"/>
          <ac:spMkLst>
            <pc:docMk/>
            <pc:sldMk cId="465021443" sldId="262"/>
            <ac:spMk id="5" creationId="{50A39B25-A116-47A5-A4FA-0197D0E36319}"/>
          </ac:spMkLst>
        </pc:spChg>
      </pc:sldChg>
      <pc:sldChg chg="addSp delSp del mod">
        <pc:chgData name="Rahul v" userId="29eb55e9ed432e39" providerId="LiveId" clId="{3157DDF8-C99A-4F2D-A3E2-B4AA5F39B1D1}" dt="2020-12-23T17:38:33.951" v="1934" actId="47"/>
        <pc:sldMkLst>
          <pc:docMk/>
          <pc:sldMk cId="1160959328" sldId="266"/>
        </pc:sldMkLst>
        <pc:spChg chg="add del">
          <ac:chgData name="Rahul v" userId="29eb55e9ed432e39" providerId="LiveId" clId="{3157DDF8-C99A-4F2D-A3E2-B4AA5F39B1D1}" dt="2020-12-23T17:38:31.873" v="1933" actId="478"/>
          <ac:spMkLst>
            <pc:docMk/>
            <pc:sldMk cId="1160959328" sldId="266"/>
            <ac:spMk id="6" creationId="{00000000-0000-0000-0000-000000000000}"/>
          </ac:spMkLst>
        </pc:spChg>
      </pc:sldChg>
      <pc:sldChg chg="addSp delSp modSp mod modAnim">
        <pc:chgData name="Rahul v" userId="29eb55e9ed432e39" providerId="LiveId" clId="{3157DDF8-C99A-4F2D-A3E2-B4AA5F39B1D1}" dt="2020-12-24T09:42:07.186" v="4797" actId="20577"/>
        <pc:sldMkLst>
          <pc:docMk/>
          <pc:sldMk cId="223730991" sldId="268"/>
        </pc:sldMkLst>
        <pc:graphicFrameChg chg="mod">
          <ac:chgData name="Rahul v" userId="29eb55e9ed432e39" providerId="LiveId" clId="{3157DDF8-C99A-4F2D-A3E2-B4AA5F39B1D1}" dt="2020-12-24T09:42:07.186" v="4797" actId="20577"/>
          <ac:graphicFrameMkLst>
            <pc:docMk/>
            <pc:sldMk cId="223730991" sldId="268"/>
            <ac:graphicFrameMk id="9" creationId="{EE9397DF-0ACF-43E6-B216-7F43C35B9F28}"/>
          </ac:graphicFrameMkLst>
        </pc:graphicFrameChg>
        <pc:picChg chg="add del mod ord">
          <ac:chgData name="Rahul v" userId="29eb55e9ed432e39" providerId="LiveId" clId="{3157DDF8-C99A-4F2D-A3E2-B4AA5F39B1D1}" dt="2020-12-24T05:44:49.696" v="3867"/>
          <ac:picMkLst>
            <pc:docMk/>
            <pc:sldMk cId="223730991" sldId="268"/>
            <ac:picMk id="5" creationId="{EE08445A-ED72-43D1-912F-35E548A00330}"/>
          </ac:picMkLst>
        </pc:picChg>
        <pc:picChg chg="add del mod">
          <ac:chgData name="Rahul v" userId="29eb55e9ed432e39" providerId="LiveId" clId="{3157DDF8-C99A-4F2D-A3E2-B4AA5F39B1D1}" dt="2020-12-24T05:57:44.705" v="4186"/>
          <ac:picMkLst>
            <pc:docMk/>
            <pc:sldMk cId="223730991" sldId="268"/>
            <ac:picMk id="7" creationId="{9AB48590-63B6-485A-A04A-407F2B11B0A9}"/>
          </ac:picMkLst>
        </pc:picChg>
      </pc:sldChg>
      <pc:sldChg chg="addSp delSp modSp mod modAnim">
        <pc:chgData name="Rahul v" userId="29eb55e9ed432e39" providerId="LiveId" clId="{3157DDF8-C99A-4F2D-A3E2-B4AA5F39B1D1}" dt="2020-12-24T05:46:01.429" v="3869"/>
        <pc:sldMkLst>
          <pc:docMk/>
          <pc:sldMk cId="1989555738" sldId="269"/>
        </pc:sldMkLst>
        <pc:spChg chg="mod">
          <ac:chgData name="Rahul v" userId="29eb55e9ed432e39" providerId="LiveId" clId="{3157DDF8-C99A-4F2D-A3E2-B4AA5F39B1D1}" dt="2020-12-23T10:30:30.958" v="355" actId="1076"/>
          <ac:spMkLst>
            <pc:docMk/>
            <pc:sldMk cId="1989555738" sldId="269"/>
            <ac:spMk id="2" creationId="{00000000-0000-0000-0000-000000000000}"/>
          </ac:spMkLst>
        </pc:spChg>
        <pc:spChg chg="mod">
          <ac:chgData name="Rahul v" userId="29eb55e9ed432e39" providerId="LiveId" clId="{3157DDF8-C99A-4F2D-A3E2-B4AA5F39B1D1}" dt="2020-12-23T10:31:04.487" v="360" actId="1076"/>
          <ac:spMkLst>
            <pc:docMk/>
            <pc:sldMk cId="1989555738" sldId="269"/>
            <ac:spMk id="6" creationId="{00000000-0000-0000-0000-000000000000}"/>
          </ac:spMkLst>
        </pc:spChg>
        <pc:spChg chg="add del mod">
          <ac:chgData name="Rahul v" userId="29eb55e9ed432e39" providerId="LiveId" clId="{3157DDF8-C99A-4F2D-A3E2-B4AA5F39B1D1}" dt="2020-12-23T10:29:11.233" v="326"/>
          <ac:spMkLst>
            <pc:docMk/>
            <pc:sldMk cId="1989555738" sldId="269"/>
            <ac:spMk id="7" creationId="{BDD0BDE9-50EC-47C6-90DF-0235E66FB1A3}"/>
          </ac:spMkLst>
        </pc:spChg>
        <pc:spChg chg="add mod">
          <ac:chgData name="Rahul v" userId="29eb55e9ed432e39" providerId="LiveId" clId="{3157DDF8-C99A-4F2D-A3E2-B4AA5F39B1D1}" dt="2020-12-23T10:31:04.487" v="360" actId="1076"/>
          <ac:spMkLst>
            <pc:docMk/>
            <pc:sldMk cId="1989555738" sldId="269"/>
            <ac:spMk id="8" creationId="{2F55B63A-F99C-489D-B747-546155E6BB3F}"/>
          </ac:spMkLst>
        </pc:spChg>
        <pc:spChg chg="add mod">
          <ac:chgData name="Rahul v" userId="29eb55e9ed432e39" providerId="LiveId" clId="{3157DDF8-C99A-4F2D-A3E2-B4AA5F39B1D1}" dt="2020-12-23T10:36:53.107" v="395" actId="1076"/>
          <ac:spMkLst>
            <pc:docMk/>
            <pc:sldMk cId="1989555738" sldId="269"/>
            <ac:spMk id="9" creationId="{BD28CF8B-D180-418C-B76F-E0930EC1F5D0}"/>
          </ac:spMkLst>
        </pc:spChg>
      </pc:sldChg>
      <pc:sldChg chg="modSp mod delCm">
        <pc:chgData name="Rahul v" userId="29eb55e9ed432e39" providerId="LiveId" clId="{3157DDF8-C99A-4F2D-A3E2-B4AA5F39B1D1}" dt="2020-12-24T13:48:42.478" v="4920" actId="313"/>
        <pc:sldMkLst>
          <pc:docMk/>
          <pc:sldMk cId="3173535405" sldId="290"/>
        </pc:sldMkLst>
        <pc:spChg chg="mod">
          <ac:chgData name="Rahul v" userId="29eb55e9ed432e39" providerId="LiveId" clId="{3157DDF8-C99A-4F2D-A3E2-B4AA5F39B1D1}" dt="2020-12-24T13:48:42.478" v="4920" actId="313"/>
          <ac:spMkLst>
            <pc:docMk/>
            <pc:sldMk cId="3173535405" sldId="290"/>
            <ac:spMk id="2" creationId="{01253F3E-E6E8-4DEE-A6F6-D6A88FD391E3}"/>
          </ac:spMkLst>
        </pc:spChg>
      </pc:sldChg>
      <pc:sldChg chg="addSp delSp modSp add del mod delDesignElem modShow chgLayout">
        <pc:chgData name="Rahul v" userId="29eb55e9ed432e39" providerId="LiveId" clId="{3157DDF8-C99A-4F2D-A3E2-B4AA5F39B1D1}" dt="2020-12-23T20:17:43.525" v="3801" actId="47"/>
        <pc:sldMkLst>
          <pc:docMk/>
          <pc:sldMk cId="3670923598" sldId="291"/>
        </pc:sldMkLst>
        <pc:spChg chg="mod ord">
          <ac:chgData name="Rahul v" userId="29eb55e9ed432e39" providerId="LiveId" clId="{3157DDF8-C99A-4F2D-A3E2-B4AA5F39B1D1}" dt="2020-12-23T10:39:09.280" v="404" actId="6264"/>
          <ac:spMkLst>
            <pc:docMk/>
            <pc:sldMk cId="3670923598" sldId="291"/>
            <ac:spMk id="2" creationId="{D6F2D35E-8287-4C29-9437-529A8042425F}"/>
          </ac:spMkLst>
        </pc:spChg>
        <pc:spChg chg="mod ord">
          <ac:chgData name="Rahul v" userId="29eb55e9ed432e39" providerId="LiveId" clId="{3157DDF8-C99A-4F2D-A3E2-B4AA5F39B1D1}" dt="2020-12-23T10:39:09.280" v="404" actId="6264"/>
          <ac:spMkLst>
            <pc:docMk/>
            <pc:sldMk cId="3670923598" sldId="291"/>
            <ac:spMk id="3" creationId="{A3D3ECF2-236F-46B2-9BBF-415E77966FB7}"/>
          </ac:spMkLst>
        </pc:spChg>
        <pc:spChg chg="add del mod">
          <ac:chgData name="Rahul v" userId="29eb55e9ed432e39" providerId="LiveId" clId="{3157DDF8-C99A-4F2D-A3E2-B4AA5F39B1D1}" dt="2020-12-23T10:39:09.280" v="404" actId="6264"/>
          <ac:spMkLst>
            <pc:docMk/>
            <pc:sldMk cId="3670923598" sldId="291"/>
            <ac:spMk id="5" creationId="{08C4D6DE-14A6-4F9F-84FA-DA86A63EB525}"/>
          </ac:spMkLst>
        </pc:spChg>
        <pc:spChg chg="add del mod">
          <ac:chgData name="Rahul v" userId="29eb55e9ed432e39" providerId="LiveId" clId="{3157DDF8-C99A-4F2D-A3E2-B4AA5F39B1D1}" dt="2020-12-23T10:39:09.280" v="404" actId="6264"/>
          <ac:spMkLst>
            <pc:docMk/>
            <pc:sldMk cId="3670923598" sldId="291"/>
            <ac:spMk id="6" creationId="{C8033057-57EC-4EF4-BA79-10BEB5D3814F}"/>
          </ac:spMkLst>
        </pc:spChg>
        <pc:spChg chg="add del">
          <ac:chgData name="Rahul v" userId="29eb55e9ed432e39" providerId="LiveId" clId="{3157DDF8-C99A-4F2D-A3E2-B4AA5F39B1D1}" dt="2020-12-23T10:39:09.280" v="404" actId="6264"/>
          <ac:spMkLst>
            <pc:docMk/>
            <pc:sldMk cId="3670923598" sldId="291"/>
            <ac:spMk id="9" creationId="{9DE021BD-1116-4F17-9FD8-FEB0B1D259B0}"/>
          </ac:spMkLst>
        </pc:spChg>
        <pc:spChg chg="add del">
          <ac:chgData name="Rahul v" userId="29eb55e9ed432e39" providerId="LiveId" clId="{3157DDF8-C99A-4F2D-A3E2-B4AA5F39B1D1}" dt="2020-12-23T10:39:09.280" v="404" actId="6264"/>
          <ac:spMkLst>
            <pc:docMk/>
            <pc:sldMk cId="3670923598" sldId="291"/>
            <ac:spMk id="11" creationId="{14053421-3C7E-4167-AAC2-1B30B2C01601}"/>
          </ac:spMkLst>
        </pc:spChg>
        <pc:spChg chg="add del">
          <ac:chgData name="Rahul v" userId="29eb55e9ed432e39" providerId="LiveId" clId="{3157DDF8-C99A-4F2D-A3E2-B4AA5F39B1D1}" dt="2020-12-23T10:39:09.280" v="404" actId="6264"/>
          <ac:spMkLst>
            <pc:docMk/>
            <pc:sldMk cId="3670923598" sldId="291"/>
            <ac:spMk id="13" creationId="{E271DD9B-7A66-493F-BB4A-1CF4294C6E14}"/>
          </ac:spMkLst>
        </pc:spChg>
      </pc:sldChg>
      <pc:sldChg chg="addSp delSp modSp mod modAnim">
        <pc:chgData name="Rahul v" userId="29eb55e9ed432e39" providerId="LiveId" clId="{3157DDF8-C99A-4F2D-A3E2-B4AA5F39B1D1}" dt="2020-12-24T09:39:22.070" v="4789" actId="113"/>
        <pc:sldMkLst>
          <pc:docMk/>
          <pc:sldMk cId="1131710924" sldId="292"/>
        </pc:sldMkLst>
        <pc:spChg chg="mod">
          <ac:chgData name="Rahul v" userId="29eb55e9ed432e39" providerId="LiveId" clId="{3157DDF8-C99A-4F2D-A3E2-B4AA5F39B1D1}" dt="2020-12-23T20:30:24.327" v="3823" actId="20577"/>
          <ac:spMkLst>
            <pc:docMk/>
            <pc:sldMk cId="1131710924" sldId="292"/>
            <ac:spMk id="2" creationId="{07CD0C63-3827-4CD8-B452-40E815E9A869}"/>
          </ac:spMkLst>
        </pc:spChg>
        <pc:spChg chg="mod">
          <ac:chgData name="Rahul v" userId="29eb55e9ed432e39" providerId="LiveId" clId="{3157DDF8-C99A-4F2D-A3E2-B4AA5F39B1D1}" dt="2020-12-24T09:39:22.070" v="4789" actId="113"/>
          <ac:spMkLst>
            <pc:docMk/>
            <pc:sldMk cId="1131710924" sldId="292"/>
            <ac:spMk id="3" creationId="{40EDC6EB-9714-48F4-B939-23605C61C058}"/>
          </ac:spMkLst>
        </pc:spChg>
        <pc:spChg chg="add del mod">
          <ac:chgData name="Rahul v" userId="29eb55e9ed432e39" providerId="LiveId" clId="{3157DDF8-C99A-4F2D-A3E2-B4AA5F39B1D1}" dt="2020-12-23T09:50:04.584" v="20" actId="767"/>
          <ac:spMkLst>
            <pc:docMk/>
            <pc:sldMk cId="1131710924" sldId="292"/>
            <ac:spMk id="6" creationId="{C8B2A3D5-8DFB-4A19-829A-9659B25D809B}"/>
          </ac:spMkLst>
        </pc:spChg>
        <pc:spChg chg="add del mod">
          <ac:chgData name="Rahul v" userId="29eb55e9ed432e39" providerId="LiveId" clId="{3157DDF8-C99A-4F2D-A3E2-B4AA5F39B1D1}" dt="2020-12-23T09:50:50.094" v="47"/>
          <ac:spMkLst>
            <pc:docMk/>
            <pc:sldMk cId="1131710924" sldId="292"/>
            <ac:spMk id="8" creationId="{BD6A95D9-1F47-4CFE-9A5F-F71460E3F7D5}"/>
          </ac:spMkLst>
        </pc:spChg>
        <pc:spChg chg="add del mod">
          <ac:chgData name="Rahul v" userId="29eb55e9ed432e39" providerId="LiveId" clId="{3157DDF8-C99A-4F2D-A3E2-B4AA5F39B1D1}" dt="2020-12-23T09:50:49.459" v="43"/>
          <ac:spMkLst>
            <pc:docMk/>
            <pc:sldMk cId="1131710924" sldId="292"/>
            <ac:spMk id="10" creationId="{16221581-14EB-44B5-8DC1-F73E6E56E684}"/>
          </ac:spMkLst>
        </pc:spChg>
        <pc:spChg chg="add mod">
          <ac:chgData name="Rahul v" userId="29eb55e9ed432e39" providerId="LiveId" clId="{3157DDF8-C99A-4F2D-A3E2-B4AA5F39B1D1}" dt="2020-12-23T20:27:34.237" v="3821" actId="2711"/>
          <ac:spMkLst>
            <pc:docMk/>
            <pc:sldMk cId="1131710924" sldId="292"/>
            <ac:spMk id="11" creationId="{A0A55937-CFE2-49BB-817C-C0178DF5EB2F}"/>
          </ac:spMkLst>
        </pc:spChg>
        <pc:spChg chg="add mod">
          <ac:chgData name="Rahul v" userId="29eb55e9ed432e39" providerId="LiveId" clId="{3157DDF8-C99A-4F2D-A3E2-B4AA5F39B1D1}" dt="2020-12-23T20:27:34.237" v="3821" actId="2711"/>
          <ac:spMkLst>
            <pc:docMk/>
            <pc:sldMk cId="1131710924" sldId="292"/>
            <ac:spMk id="12" creationId="{CE05977B-C7CB-43E7-9730-00C2EF301292}"/>
          </ac:spMkLst>
        </pc:spChg>
        <pc:spChg chg="add del mod">
          <ac:chgData name="Rahul v" userId="29eb55e9ed432e39" providerId="LiveId" clId="{3157DDF8-C99A-4F2D-A3E2-B4AA5F39B1D1}" dt="2020-12-23T09:52:35.493" v="81"/>
          <ac:spMkLst>
            <pc:docMk/>
            <pc:sldMk cId="1131710924" sldId="292"/>
            <ac:spMk id="13" creationId="{D4CFFBC9-97FD-4E58-BBF7-0BD48CB50239}"/>
          </ac:spMkLst>
        </pc:spChg>
        <pc:spChg chg="add del mod">
          <ac:chgData name="Rahul v" userId="29eb55e9ed432e39" providerId="LiveId" clId="{3157DDF8-C99A-4F2D-A3E2-B4AA5F39B1D1}" dt="2020-12-23T20:27:34.237" v="3821" actId="2711"/>
          <ac:spMkLst>
            <pc:docMk/>
            <pc:sldMk cId="1131710924" sldId="292"/>
            <ac:spMk id="14" creationId="{97EAD564-E966-4213-A408-817A16EB2B6A}"/>
          </ac:spMkLst>
        </pc:spChg>
        <pc:picChg chg="add mod ord">
          <ac:chgData name="Rahul v" userId="29eb55e9ed432e39" providerId="LiveId" clId="{3157DDF8-C99A-4F2D-A3E2-B4AA5F39B1D1}" dt="2020-12-23T20:26:07.503" v="3815" actId="2711"/>
          <ac:picMkLst>
            <pc:docMk/>
            <pc:sldMk cId="1131710924" sldId="292"/>
            <ac:picMk id="5" creationId="{55E9FF6B-2DED-495D-9111-912EA04157F6}"/>
          </ac:picMkLst>
        </pc:picChg>
        <pc:picChg chg="del">
          <ac:chgData name="Rahul v" userId="29eb55e9ed432e39" providerId="LiveId" clId="{3157DDF8-C99A-4F2D-A3E2-B4AA5F39B1D1}" dt="2020-12-23T09:47:05.153" v="1" actId="478"/>
          <ac:picMkLst>
            <pc:docMk/>
            <pc:sldMk cId="1131710924" sldId="292"/>
            <ac:picMk id="9" creationId="{8038FEE6-DB65-42EE-AEBF-6FD933A0FE75}"/>
          </ac:picMkLst>
        </pc:picChg>
      </pc:sldChg>
      <pc:sldChg chg="addSp delSp modSp mod">
        <pc:chgData name="Rahul v" userId="29eb55e9ed432e39" providerId="LiveId" clId="{3157DDF8-C99A-4F2D-A3E2-B4AA5F39B1D1}" dt="2020-12-24T05:50:07.426" v="4165" actId="692"/>
        <pc:sldMkLst>
          <pc:docMk/>
          <pc:sldMk cId="3642677399" sldId="293"/>
        </pc:sldMkLst>
        <pc:spChg chg="mod">
          <ac:chgData name="Rahul v" userId="29eb55e9ed432e39" providerId="LiveId" clId="{3157DDF8-C99A-4F2D-A3E2-B4AA5F39B1D1}" dt="2020-12-23T20:26:43.577" v="3817" actId="2711"/>
          <ac:spMkLst>
            <pc:docMk/>
            <pc:sldMk cId="3642677399" sldId="293"/>
            <ac:spMk id="2" creationId="{00000000-0000-0000-0000-000000000000}"/>
          </ac:spMkLst>
        </pc:spChg>
        <pc:spChg chg="add del mod ord">
          <ac:chgData name="Rahul v" userId="29eb55e9ed432e39" providerId="LiveId" clId="{3157DDF8-C99A-4F2D-A3E2-B4AA5F39B1D1}" dt="2020-12-23T10:08:09.676" v="197" actId="11529"/>
          <ac:spMkLst>
            <pc:docMk/>
            <pc:sldMk cId="3642677399" sldId="293"/>
            <ac:spMk id="3" creationId="{C4D05871-C890-4638-AF64-74DF27679AC4}"/>
          </ac:spMkLst>
        </pc:spChg>
        <pc:spChg chg="mod">
          <ac:chgData name="Rahul v" userId="29eb55e9ed432e39" providerId="LiveId" clId="{3157DDF8-C99A-4F2D-A3E2-B4AA5F39B1D1}" dt="2020-12-24T05:46:21.499" v="3870" actId="207"/>
          <ac:spMkLst>
            <pc:docMk/>
            <pc:sldMk cId="3642677399" sldId="293"/>
            <ac:spMk id="4" creationId="{F59B2BCF-8A6A-4A33-93F3-721D4CE69CF3}"/>
          </ac:spMkLst>
        </pc:spChg>
        <pc:spChg chg="mod">
          <ac:chgData name="Rahul v" userId="29eb55e9ed432e39" providerId="LiveId" clId="{3157DDF8-C99A-4F2D-A3E2-B4AA5F39B1D1}" dt="2020-12-24T05:50:07.426" v="4165" actId="692"/>
          <ac:spMkLst>
            <pc:docMk/>
            <pc:sldMk cId="3642677399" sldId="293"/>
            <ac:spMk id="9" creationId="{FF8C1822-6761-4709-9B3D-EE744FCAD791}"/>
          </ac:spMkLst>
        </pc:spChg>
      </pc:sldChg>
      <pc:sldChg chg="addSp delSp modSp new mod modAnim">
        <pc:chgData name="Rahul v" userId="29eb55e9ed432e39" providerId="LiveId" clId="{3157DDF8-C99A-4F2D-A3E2-B4AA5F39B1D1}" dt="2020-12-24T05:33:13.160" v="3828"/>
        <pc:sldMkLst>
          <pc:docMk/>
          <pc:sldMk cId="2899130913" sldId="294"/>
        </pc:sldMkLst>
        <pc:spChg chg="add mod">
          <ac:chgData name="Rahul v" userId="29eb55e9ed432e39" providerId="LiveId" clId="{3157DDF8-C99A-4F2D-A3E2-B4AA5F39B1D1}" dt="2020-12-23T10:56:04.800" v="550" actId="207"/>
          <ac:spMkLst>
            <pc:docMk/>
            <pc:sldMk cId="2899130913" sldId="294"/>
            <ac:spMk id="2" creationId="{482D0827-C4FD-4FB1-A0E0-56042762A050}"/>
          </ac:spMkLst>
        </pc:spChg>
        <pc:spChg chg="add mod">
          <ac:chgData name="Rahul v" userId="29eb55e9ed432e39" providerId="LiveId" clId="{3157DDF8-C99A-4F2D-A3E2-B4AA5F39B1D1}" dt="2020-12-23T10:58:02.104" v="567" actId="1076"/>
          <ac:spMkLst>
            <pc:docMk/>
            <pc:sldMk cId="2899130913" sldId="294"/>
            <ac:spMk id="3" creationId="{D5AAB17A-F1E2-428B-ACC5-B6136C8A6361}"/>
          </ac:spMkLst>
        </pc:spChg>
        <pc:spChg chg="add mod ord">
          <ac:chgData name="Rahul v" userId="29eb55e9ed432e39" providerId="LiveId" clId="{3157DDF8-C99A-4F2D-A3E2-B4AA5F39B1D1}" dt="2020-12-23T10:56:58.710" v="555" actId="208"/>
          <ac:spMkLst>
            <pc:docMk/>
            <pc:sldMk cId="2899130913" sldId="294"/>
            <ac:spMk id="6" creationId="{07EC7C83-E492-4C3B-AFC2-93D829C5BC83}"/>
          </ac:spMkLst>
        </pc:spChg>
        <pc:spChg chg="add del mod">
          <ac:chgData name="Rahul v" userId="29eb55e9ed432e39" providerId="LiveId" clId="{3157DDF8-C99A-4F2D-A3E2-B4AA5F39B1D1}" dt="2020-12-23T10:57:30.195" v="558"/>
          <ac:spMkLst>
            <pc:docMk/>
            <pc:sldMk cId="2899130913" sldId="294"/>
            <ac:spMk id="7" creationId="{45133676-D684-40E0-845D-8B98753FE055}"/>
          </ac:spMkLst>
        </pc:spChg>
        <pc:spChg chg="add del mod">
          <ac:chgData name="Rahul v" userId="29eb55e9ed432e39" providerId="LiveId" clId="{3157DDF8-C99A-4F2D-A3E2-B4AA5F39B1D1}" dt="2020-12-23T10:57:30.195" v="558"/>
          <ac:spMkLst>
            <pc:docMk/>
            <pc:sldMk cId="2899130913" sldId="294"/>
            <ac:spMk id="8" creationId="{09A6C13A-C630-49DF-AA38-53DBB6D4680E}"/>
          </ac:spMkLst>
        </pc:spChg>
        <pc:spChg chg="add mod">
          <ac:chgData name="Rahul v" userId="29eb55e9ed432e39" providerId="LiveId" clId="{3157DDF8-C99A-4F2D-A3E2-B4AA5F39B1D1}" dt="2020-12-23T11:09:44.647" v="612" actId="20577"/>
          <ac:spMkLst>
            <pc:docMk/>
            <pc:sldMk cId="2899130913" sldId="294"/>
            <ac:spMk id="9" creationId="{43E30898-C8DC-4B41-81C8-BBD9814462DC}"/>
          </ac:spMkLst>
        </pc:spChg>
        <pc:picChg chg="add mod ord">
          <ac:chgData name="Rahul v" userId="29eb55e9ed432e39" providerId="LiveId" clId="{3157DDF8-C99A-4F2D-A3E2-B4AA5F39B1D1}" dt="2020-12-23T10:55:49.757" v="548" actId="167"/>
          <ac:picMkLst>
            <pc:docMk/>
            <pc:sldMk cId="2899130913" sldId="294"/>
            <ac:picMk id="5" creationId="{6EBCE98A-7DB0-49C1-A3EF-2A1EBE4F8FBE}"/>
          </ac:picMkLst>
        </pc:picChg>
      </pc:sldChg>
      <pc:sldChg chg="addSp delSp modSp new mod modAnim">
        <pc:chgData name="Rahul v" userId="29eb55e9ed432e39" providerId="LiveId" clId="{3157DDF8-C99A-4F2D-A3E2-B4AA5F39B1D1}" dt="2020-12-24T05:32:57.904" v="3826"/>
        <pc:sldMkLst>
          <pc:docMk/>
          <pc:sldMk cId="273525599" sldId="295"/>
        </pc:sldMkLst>
        <pc:spChg chg="add mod">
          <ac:chgData name="Rahul v" userId="29eb55e9ed432e39" providerId="LiveId" clId="{3157DDF8-C99A-4F2D-A3E2-B4AA5F39B1D1}" dt="2020-12-23T10:59:25.578" v="578" actId="207"/>
          <ac:spMkLst>
            <pc:docMk/>
            <pc:sldMk cId="273525599" sldId="295"/>
            <ac:spMk id="2" creationId="{7B56BAF1-D6EF-4B01-8C33-68857787C7FF}"/>
          </ac:spMkLst>
        </pc:spChg>
        <pc:spChg chg="add del mod">
          <ac:chgData name="Rahul v" userId="29eb55e9ed432e39" providerId="LiveId" clId="{3157DDF8-C99A-4F2D-A3E2-B4AA5F39B1D1}" dt="2020-12-23T10:59:58.886" v="583" actId="478"/>
          <ac:spMkLst>
            <pc:docMk/>
            <pc:sldMk cId="273525599" sldId="295"/>
            <ac:spMk id="3" creationId="{6B810040-7C84-407B-9DDB-D486198B8D94}"/>
          </ac:spMkLst>
        </pc:spChg>
        <pc:spChg chg="add mod ord">
          <ac:chgData name="Rahul v" userId="29eb55e9ed432e39" providerId="LiveId" clId="{3157DDF8-C99A-4F2D-A3E2-B4AA5F39B1D1}" dt="2020-12-23T10:59:06.797" v="575" actId="167"/>
          <ac:spMkLst>
            <pc:docMk/>
            <pc:sldMk cId="273525599" sldId="295"/>
            <ac:spMk id="4" creationId="{E02870D0-5B5B-4649-8A3B-18A501D54CD5}"/>
          </ac:spMkLst>
        </pc:spChg>
        <pc:spChg chg="add mod">
          <ac:chgData name="Rahul v" userId="29eb55e9ed432e39" providerId="LiveId" clId="{3157DDF8-C99A-4F2D-A3E2-B4AA5F39B1D1}" dt="2020-12-23T11:00:42.959" v="591" actId="20577"/>
          <ac:spMkLst>
            <pc:docMk/>
            <pc:sldMk cId="273525599" sldId="295"/>
            <ac:spMk id="6" creationId="{453F8384-CF40-416A-AEF8-23CB78167D7B}"/>
          </ac:spMkLst>
        </pc:spChg>
        <pc:spChg chg="add mod">
          <ac:chgData name="Rahul v" userId="29eb55e9ed432e39" providerId="LiveId" clId="{3157DDF8-C99A-4F2D-A3E2-B4AA5F39B1D1}" dt="2020-12-23T11:00:31.546" v="588" actId="207"/>
          <ac:spMkLst>
            <pc:docMk/>
            <pc:sldMk cId="273525599" sldId="295"/>
            <ac:spMk id="7" creationId="{8904D1F2-207C-401F-B6E9-DFC717DA0CF4}"/>
          </ac:spMkLst>
        </pc:spChg>
        <pc:picChg chg="add mod ord">
          <ac:chgData name="Rahul v" userId="29eb55e9ed432e39" providerId="LiveId" clId="{3157DDF8-C99A-4F2D-A3E2-B4AA5F39B1D1}" dt="2020-12-23T10:59:06.797" v="575" actId="167"/>
          <ac:picMkLst>
            <pc:docMk/>
            <pc:sldMk cId="273525599" sldId="295"/>
            <ac:picMk id="5" creationId="{4BE2FD81-B34C-4063-A285-3AF602CFFD5A}"/>
          </ac:picMkLst>
        </pc:picChg>
      </pc:sldChg>
      <pc:sldChg chg="addSp delSp modSp add mod modAnim">
        <pc:chgData name="Rahul v" userId="29eb55e9ed432e39" providerId="LiveId" clId="{3157DDF8-C99A-4F2D-A3E2-B4AA5F39B1D1}" dt="2020-12-23T17:37:08.478" v="1931" actId="1076"/>
        <pc:sldMkLst>
          <pc:docMk/>
          <pc:sldMk cId="1960961858" sldId="296"/>
        </pc:sldMkLst>
        <pc:spChg chg="del mod">
          <ac:chgData name="Rahul v" userId="29eb55e9ed432e39" providerId="LiveId" clId="{3157DDF8-C99A-4F2D-A3E2-B4AA5F39B1D1}" dt="2020-12-23T15:00:43.981" v="1717" actId="478"/>
          <ac:spMkLst>
            <pc:docMk/>
            <pc:sldMk cId="1960961858" sldId="296"/>
            <ac:spMk id="4" creationId="{3D56819E-4014-4CF6-8ADD-626AA9A2C02D}"/>
          </ac:spMkLst>
        </pc:spChg>
        <pc:spChg chg="del">
          <ac:chgData name="Rahul v" userId="29eb55e9ed432e39" providerId="LiveId" clId="{3157DDF8-C99A-4F2D-A3E2-B4AA5F39B1D1}" dt="2020-12-23T15:01:50.029" v="1739" actId="478"/>
          <ac:spMkLst>
            <pc:docMk/>
            <pc:sldMk cId="1960961858" sldId="296"/>
            <ac:spMk id="5" creationId="{50A39B25-A116-47A5-A4FA-0197D0E36319}"/>
          </ac:spMkLst>
        </pc:spChg>
        <pc:spChg chg="add del mod">
          <ac:chgData name="Rahul v" userId="29eb55e9ed432e39" providerId="LiveId" clId="{3157DDF8-C99A-4F2D-A3E2-B4AA5F39B1D1}" dt="2020-12-23T15:32:36.621" v="1839" actId="478"/>
          <ac:spMkLst>
            <pc:docMk/>
            <pc:sldMk cId="1960961858" sldId="296"/>
            <ac:spMk id="6" creationId="{A4557AE8-17DC-4ADD-813D-AE091A71C006}"/>
          </ac:spMkLst>
        </pc:spChg>
        <pc:spChg chg="add mod">
          <ac:chgData name="Rahul v" userId="29eb55e9ed432e39" providerId="LiveId" clId="{3157DDF8-C99A-4F2D-A3E2-B4AA5F39B1D1}" dt="2020-12-23T15:32:55.682" v="1862" actId="2711"/>
          <ac:spMkLst>
            <pc:docMk/>
            <pc:sldMk cId="1960961858" sldId="296"/>
            <ac:spMk id="7" creationId="{A71EC543-1876-4429-865E-2E7BCBB154CA}"/>
          </ac:spMkLst>
        </pc:spChg>
        <pc:spChg chg="add mod">
          <ac:chgData name="Rahul v" userId="29eb55e9ed432e39" providerId="LiveId" clId="{3157DDF8-C99A-4F2D-A3E2-B4AA5F39B1D1}" dt="2020-12-23T15:32:59.407" v="1863" actId="2711"/>
          <ac:spMkLst>
            <pc:docMk/>
            <pc:sldMk cId="1960961858" sldId="296"/>
            <ac:spMk id="8" creationId="{9703EA86-24E2-45CF-B9C3-11889417D925}"/>
          </ac:spMkLst>
        </pc:spChg>
        <pc:spChg chg="add del mod">
          <ac:chgData name="Rahul v" userId="29eb55e9ed432e39" providerId="LiveId" clId="{3157DDF8-C99A-4F2D-A3E2-B4AA5F39B1D1}" dt="2020-12-23T15:32:34.908" v="1838" actId="478"/>
          <ac:spMkLst>
            <pc:docMk/>
            <pc:sldMk cId="1960961858" sldId="296"/>
            <ac:spMk id="9" creationId="{C55118E3-1E79-4C58-A229-362D529F4105}"/>
          </ac:spMkLst>
        </pc:spChg>
        <pc:spChg chg="add del ord">
          <ac:chgData name="Rahul v" userId="29eb55e9ed432e39" providerId="LiveId" clId="{3157DDF8-C99A-4F2D-A3E2-B4AA5F39B1D1}" dt="2020-12-23T15:22:19.250" v="1761" actId="478"/>
          <ac:spMkLst>
            <pc:docMk/>
            <pc:sldMk cId="1960961858" sldId="296"/>
            <ac:spMk id="20" creationId="{2B1E52DD-66A3-467B-BEC1-34241AD2A9E5}"/>
          </ac:spMkLst>
        </pc:spChg>
        <pc:spChg chg="add del mod ord">
          <ac:chgData name="Rahul v" userId="29eb55e9ed432e39" providerId="LiveId" clId="{3157DDF8-C99A-4F2D-A3E2-B4AA5F39B1D1}" dt="2020-12-23T15:31:01.611" v="1818" actId="478"/>
          <ac:spMkLst>
            <pc:docMk/>
            <pc:sldMk cId="1960961858" sldId="296"/>
            <ac:spMk id="21" creationId="{7A98EA26-B53D-4B51-9448-45898D6C9075}"/>
          </ac:spMkLst>
        </pc:spChg>
        <pc:spChg chg="add mod ord">
          <ac:chgData name="Rahul v" userId="29eb55e9ed432e39" providerId="LiveId" clId="{3157DDF8-C99A-4F2D-A3E2-B4AA5F39B1D1}" dt="2020-12-23T15:31:09.011" v="1820" actId="167"/>
          <ac:spMkLst>
            <pc:docMk/>
            <pc:sldMk cId="1960961858" sldId="296"/>
            <ac:spMk id="30" creationId="{9670B14F-CD40-475C-817D-052F5B0A43BD}"/>
          </ac:spMkLst>
        </pc:spChg>
        <pc:spChg chg="add mod">
          <ac:chgData name="Rahul v" userId="29eb55e9ed432e39" providerId="LiveId" clId="{3157DDF8-C99A-4F2D-A3E2-B4AA5F39B1D1}" dt="2020-12-23T15:32:44.006" v="1840"/>
          <ac:spMkLst>
            <pc:docMk/>
            <pc:sldMk cId="1960961858" sldId="296"/>
            <ac:spMk id="31" creationId="{D333FA24-7D22-4F21-8A41-EEF3D7F18A4A}"/>
          </ac:spMkLst>
        </pc:spChg>
        <pc:spChg chg="add del mod">
          <ac:chgData name="Rahul v" userId="29eb55e9ed432e39" providerId="LiveId" clId="{3157DDF8-C99A-4F2D-A3E2-B4AA5F39B1D1}" dt="2020-12-23T15:38:07.712" v="1882" actId="478"/>
          <ac:spMkLst>
            <pc:docMk/>
            <pc:sldMk cId="1960961858" sldId="296"/>
            <ac:spMk id="32" creationId="{E1F46EAD-FDC4-4173-AB84-AD7036A50AF5}"/>
          </ac:spMkLst>
        </pc:spChg>
        <pc:spChg chg="add del mod">
          <ac:chgData name="Rahul v" userId="29eb55e9ed432e39" providerId="LiveId" clId="{3157DDF8-C99A-4F2D-A3E2-B4AA5F39B1D1}" dt="2020-12-23T15:37:40.860" v="1880"/>
          <ac:spMkLst>
            <pc:docMk/>
            <pc:sldMk cId="1960961858" sldId="296"/>
            <ac:spMk id="33" creationId="{EA6C9514-5BDD-4168-8BBC-29ACD016D868}"/>
          </ac:spMkLst>
        </pc:spChg>
        <pc:spChg chg="add mod">
          <ac:chgData name="Rahul v" userId="29eb55e9ed432e39" providerId="LiveId" clId="{3157DDF8-C99A-4F2D-A3E2-B4AA5F39B1D1}" dt="2020-12-23T15:38:14.962" v="1901" actId="313"/>
          <ac:spMkLst>
            <pc:docMk/>
            <pc:sldMk cId="1960961858" sldId="296"/>
            <ac:spMk id="34" creationId="{FE4B329A-DA61-46BA-BC03-1277E8EA003D}"/>
          </ac:spMkLst>
        </pc:spChg>
        <pc:picChg chg="add del mod ord">
          <ac:chgData name="Rahul v" userId="29eb55e9ed432e39" providerId="LiveId" clId="{3157DDF8-C99A-4F2D-A3E2-B4AA5F39B1D1}" dt="2020-12-23T15:08:09.508" v="1744" actId="478"/>
          <ac:picMkLst>
            <pc:docMk/>
            <pc:sldMk cId="1960961858" sldId="296"/>
            <ac:picMk id="3" creationId="{BACBEDB3-AB29-4ED5-B7EE-C86943E001E1}"/>
          </ac:picMkLst>
        </pc:picChg>
        <pc:picChg chg="add del mod">
          <ac:chgData name="Rahul v" userId="29eb55e9ed432e39" providerId="LiveId" clId="{3157DDF8-C99A-4F2D-A3E2-B4AA5F39B1D1}" dt="2020-12-23T15:12:20.283" v="1747" actId="478"/>
          <ac:picMkLst>
            <pc:docMk/>
            <pc:sldMk cId="1960961858" sldId="296"/>
            <ac:picMk id="11" creationId="{14C06BFB-2C92-4E66-B25A-7B09E0D56B50}"/>
          </ac:picMkLst>
        </pc:picChg>
        <pc:picChg chg="add del mod">
          <ac:chgData name="Rahul v" userId="29eb55e9ed432e39" providerId="LiveId" clId="{3157DDF8-C99A-4F2D-A3E2-B4AA5F39B1D1}" dt="2020-12-23T15:13:44.952" v="1750" actId="478"/>
          <ac:picMkLst>
            <pc:docMk/>
            <pc:sldMk cId="1960961858" sldId="296"/>
            <ac:picMk id="13" creationId="{A5B05EE2-DDCD-43E4-BC11-86E017B040A8}"/>
          </ac:picMkLst>
        </pc:picChg>
        <pc:picChg chg="add del mod">
          <ac:chgData name="Rahul v" userId="29eb55e9ed432e39" providerId="LiveId" clId="{3157DDF8-C99A-4F2D-A3E2-B4AA5F39B1D1}" dt="2020-12-23T15:14:35.562" v="1753" actId="478"/>
          <ac:picMkLst>
            <pc:docMk/>
            <pc:sldMk cId="1960961858" sldId="296"/>
            <ac:picMk id="15" creationId="{D75043EB-489C-4786-98B1-72F7EB7E8D5A}"/>
          </ac:picMkLst>
        </pc:picChg>
        <pc:picChg chg="add del mod">
          <ac:chgData name="Rahul v" userId="29eb55e9ed432e39" providerId="LiveId" clId="{3157DDF8-C99A-4F2D-A3E2-B4AA5F39B1D1}" dt="2020-12-23T15:15:33.831" v="1756" actId="478"/>
          <ac:picMkLst>
            <pc:docMk/>
            <pc:sldMk cId="1960961858" sldId="296"/>
            <ac:picMk id="17" creationId="{08D5B52C-62A1-4224-A6F0-E2676CCAA7D3}"/>
          </ac:picMkLst>
        </pc:picChg>
        <pc:picChg chg="add del mod">
          <ac:chgData name="Rahul v" userId="29eb55e9ed432e39" providerId="LiveId" clId="{3157DDF8-C99A-4F2D-A3E2-B4AA5F39B1D1}" dt="2020-12-23T15:22:39.747" v="1764" actId="478"/>
          <ac:picMkLst>
            <pc:docMk/>
            <pc:sldMk cId="1960961858" sldId="296"/>
            <ac:picMk id="19" creationId="{A4CA59A6-ED45-471A-BCC6-29440AE83457}"/>
          </ac:picMkLst>
        </pc:picChg>
        <pc:picChg chg="add del mod">
          <ac:chgData name="Rahul v" userId="29eb55e9ed432e39" providerId="LiveId" clId="{3157DDF8-C99A-4F2D-A3E2-B4AA5F39B1D1}" dt="2020-12-23T15:23:04.727" v="1767" actId="478"/>
          <ac:picMkLst>
            <pc:docMk/>
            <pc:sldMk cId="1960961858" sldId="296"/>
            <ac:picMk id="23" creationId="{0B75178A-77E9-40A9-957C-0FC349949709}"/>
          </ac:picMkLst>
        </pc:picChg>
        <pc:picChg chg="add del mod">
          <ac:chgData name="Rahul v" userId="29eb55e9ed432e39" providerId="LiveId" clId="{3157DDF8-C99A-4F2D-A3E2-B4AA5F39B1D1}" dt="2020-12-23T15:25:24.231" v="1774" actId="478"/>
          <ac:picMkLst>
            <pc:docMk/>
            <pc:sldMk cId="1960961858" sldId="296"/>
            <ac:picMk id="25" creationId="{BCCE31FF-B03C-4231-9FBB-DF9EA30761D9}"/>
          </ac:picMkLst>
        </pc:picChg>
        <pc:picChg chg="add del mod">
          <ac:chgData name="Rahul v" userId="29eb55e9ed432e39" providerId="LiveId" clId="{3157DDF8-C99A-4F2D-A3E2-B4AA5F39B1D1}" dt="2020-12-23T15:29:36.314" v="1811" actId="478"/>
          <ac:picMkLst>
            <pc:docMk/>
            <pc:sldMk cId="1960961858" sldId="296"/>
            <ac:picMk id="27" creationId="{2A14BE00-E6D5-4A75-B08A-5BC1771FFB3E}"/>
          </ac:picMkLst>
        </pc:picChg>
        <pc:picChg chg="add del mod">
          <ac:chgData name="Rahul v" userId="29eb55e9ed432e39" providerId="LiveId" clId="{3157DDF8-C99A-4F2D-A3E2-B4AA5F39B1D1}" dt="2020-12-23T17:32:59.655" v="1919" actId="478"/>
          <ac:picMkLst>
            <pc:docMk/>
            <pc:sldMk cId="1960961858" sldId="296"/>
            <ac:picMk id="29" creationId="{BD5FA025-3FD0-4994-813B-E554D586AEF1}"/>
          </ac:picMkLst>
        </pc:picChg>
        <pc:picChg chg="add del mod">
          <ac:chgData name="Rahul v" userId="29eb55e9ed432e39" providerId="LiveId" clId="{3157DDF8-C99A-4F2D-A3E2-B4AA5F39B1D1}" dt="2020-12-23T17:35:05.314" v="1922" actId="478"/>
          <ac:picMkLst>
            <pc:docMk/>
            <pc:sldMk cId="1960961858" sldId="296"/>
            <ac:picMk id="36" creationId="{82B8180B-09AB-443F-ACF3-890D8CF27CA3}"/>
          </ac:picMkLst>
        </pc:picChg>
        <pc:picChg chg="add del mod">
          <ac:chgData name="Rahul v" userId="29eb55e9ed432e39" providerId="LiveId" clId="{3157DDF8-C99A-4F2D-A3E2-B4AA5F39B1D1}" dt="2020-12-23T17:36:59.887" v="1929" actId="478"/>
          <ac:picMkLst>
            <pc:docMk/>
            <pc:sldMk cId="1960961858" sldId="296"/>
            <ac:picMk id="38" creationId="{B29B3638-B208-46C5-9CD3-45293CB73E18}"/>
          </ac:picMkLst>
        </pc:picChg>
        <pc:picChg chg="add mod">
          <ac:chgData name="Rahul v" userId="29eb55e9ed432e39" providerId="LiveId" clId="{3157DDF8-C99A-4F2D-A3E2-B4AA5F39B1D1}" dt="2020-12-23T17:37:08.478" v="1931" actId="1076"/>
          <ac:picMkLst>
            <pc:docMk/>
            <pc:sldMk cId="1960961858" sldId="296"/>
            <ac:picMk id="40" creationId="{23AE8543-1C62-4087-8987-E33E6CDAC25D}"/>
          </ac:picMkLst>
        </pc:picChg>
      </pc:sldChg>
      <pc:sldChg chg="addSp delSp modSp new mod ord">
        <pc:chgData name="Rahul v" userId="29eb55e9ed432e39" providerId="LiveId" clId="{3157DDF8-C99A-4F2D-A3E2-B4AA5F39B1D1}" dt="2020-12-23T18:00:45.663" v="1991"/>
        <pc:sldMkLst>
          <pc:docMk/>
          <pc:sldMk cId="3938623916" sldId="297"/>
        </pc:sldMkLst>
        <pc:spChg chg="add del mod">
          <ac:chgData name="Rahul v" userId="29eb55e9ed432e39" providerId="LiveId" clId="{3157DDF8-C99A-4F2D-A3E2-B4AA5F39B1D1}" dt="2020-12-23T17:38:58.551" v="1937" actId="33987"/>
          <ac:spMkLst>
            <pc:docMk/>
            <pc:sldMk cId="3938623916" sldId="297"/>
            <ac:spMk id="2" creationId="{E600BD9E-325F-4D02-ACAD-47463305C97B}"/>
          </ac:spMkLst>
        </pc:spChg>
        <pc:spChg chg="add del mod">
          <ac:chgData name="Rahul v" userId="29eb55e9ed432e39" providerId="LiveId" clId="{3157DDF8-C99A-4F2D-A3E2-B4AA5F39B1D1}" dt="2020-12-23T17:39:20.425" v="1958" actId="478"/>
          <ac:spMkLst>
            <pc:docMk/>
            <pc:sldMk cId="3938623916" sldId="297"/>
            <ac:spMk id="3" creationId="{68A8C3BE-9C1E-4051-A825-163B78EFF3DC}"/>
          </ac:spMkLst>
        </pc:spChg>
        <pc:spChg chg="add mod">
          <ac:chgData name="Rahul v" userId="29eb55e9ed432e39" providerId="LiveId" clId="{3157DDF8-C99A-4F2D-A3E2-B4AA5F39B1D1}" dt="2020-12-23T17:42:58.785" v="1963" actId="207"/>
          <ac:spMkLst>
            <pc:docMk/>
            <pc:sldMk cId="3938623916" sldId="297"/>
            <ac:spMk id="4" creationId="{02B23848-7159-47BB-BFB9-0AB3CA0AAA68}"/>
          </ac:spMkLst>
        </pc:spChg>
        <pc:spChg chg="add del mod">
          <ac:chgData name="Rahul v" userId="29eb55e9ed432e39" providerId="LiveId" clId="{3157DDF8-C99A-4F2D-A3E2-B4AA5F39B1D1}" dt="2020-12-23T17:55:26.813" v="1965" actId="33987"/>
          <ac:spMkLst>
            <pc:docMk/>
            <pc:sldMk cId="3938623916" sldId="297"/>
            <ac:spMk id="5" creationId="{CC95A135-33C6-44B1-8DDA-32AAEC19567D}"/>
          </ac:spMkLst>
        </pc:spChg>
        <pc:spChg chg="add mod">
          <ac:chgData name="Rahul v" userId="29eb55e9ed432e39" providerId="LiveId" clId="{3157DDF8-C99A-4F2D-A3E2-B4AA5F39B1D1}" dt="2020-12-23T17:59:36.547" v="1989" actId="1076"/>
          <ac:spMkLst>
            <pc:docMk/>
            <pc:sldMk cId="3938623916" sldId="297"/>
            <ac:spMk id="6" creationId="{0073D93A-BF9E-419A-A10B-AC72BB8889DA}"/>
          </ac:spMkLst>
        </pc:spChg>
      </pc:sldChg>
      <pc:sldChg chg="addSp delSp modSp add mod delAnim modAnim">
        <pc:chgData name="Rahul v" userId="29eb55e9ed432e39" providerId="LiveId" clId="{3157DDF8-C99A-4F2D-A3E2-B4AA5F39B1D1}" dt="2020-12-24T13:52:17.669" v="4925"/>
        <pc:sldMkLst>
          <pc:docMk/>
          <pc:sldMk cId="186456979" sldId="298"/>
        </pc:sldMkLst>
        <pc:spChg chg="add mod">
          <ac:chgData name="Rahul v" userId="29eb55e9ed432e39" providerId="LiveId" clId="{3157DDF8-C99A-4F2D-A3E2-B4AA5F39B1D1}" dt="2020-12-23T19:32:29.460" v="3004" actId="14861"/>
          <ac:spMkLst>
            <pc:docMk/>
            <pc:sldMk cId="186456979" sldId="298"/>
            <ac:spMk id="2" creationId="{E8184942-3F5A-492C-AA7A-D43128EDAB1B}"/>
          </ac:spMkLst>
        </pc:spChg>
        <pc:spChg chg="add del mod">
          <ac:chgData name="Rahul v" userId="29eb55e9ed432e39" providerId="LiveId" clId="{3157DDF8-C99A-4F2D-A3E2-B4AA5F39B1D1}" dt="2020-12-23T19:17:39.069" v="2747" actId="478"/>
          <ac:spMkLst>
            <pc:docMk/>
            <pc:sldMk cId="186456979" sldId="298"/>
            <ac:spMk id="3" creationId="{98DAA7D7-FAFA-4010-B1CC-5F205E7BA493}"/>
          </ac:spMkLst>
        </pc:spChg>
        <pc:spChg chg="del mod ord">
          <ac:chgData name="Rahul v" userId="29eb55e9ed432e39" providerId="LiveId" clId="{3157DDF8-C99A-4F2D-A3E2-B4AA5F39B1D1}" dt="2020-12-23T19:08:01.646" v="2448" actId="478"/>
          <ac:spMkLst>
            <pc:docMk/>
            <pc:sldMk cId="186456979" sldId="298"/>
            <ac:spMk id="4" creationId="{02B23848-7159-47BB-BFB9-0AB3CA0AAA68}"/>
          </ac:spMkLst>
        </pc:spChg>
        <pc:spChg chg="add mod ord">
          <ac:chgData name="Rahul v" userId="29eb55e9ed432e39" providerId="LiveId" clId="{3157DDF8-C99A-4F2D-A3E2-B4AA5F39B1D1}" dt="2020-12-23T19:21:23.877" v="2765" actId="20577"/>
          <ac:spMkLst>
            <pc:docMk/>
            <pc:sldMk cId="186456979" sldId="298"/>
            <ac:spMk id="8" creationId="{C9F945AB-E832-4085-8E84-AF56F72B282E}"/>
          </ac:spMkLst>
        </pc:spChg>
        <pc:spChg chg="add mod">
          <ac:chgData name="Rahul v" userId="29eb55e9ed432e39" providerId="LiveId" clId="{3157DDF8-C99A-4F2D-A3E2-B4AA5F39B1D1}" dt="2020-12-23T19:17:50.760" v="2749" actId="1076"/>
          <ac:spMkLst>
            <pc:docMk/>
            <pc:sldMk cId="186456979" sldId="298"/>
            <ac:spMk id="9" creationId="{7E635DCB-0AA0-4F7C-9116-D6B17CA1FE01}"/>
          </ac:spMkLst>
        </pc:spChg>
        <pc:picChg chg="add del mod">
          <ac:chgData name="Rahul v" userId="29eb55e9ed432e39" providerId="LiveId" clId="{3157DDF8-C99A-4F2D-A3E2-B4AA5F39B1D1}" dt="2020-12-23T19:02:40.455" v="2233" actId="478"/>
          <ac:picMkLst>
            <pc:docMk/>
            <pc:sldMk cId="186456979" sldId="298"/>
            <ac:picMk id="5" creationId="{61404138-995D-4BF2-8F03-73584820DCB4}"/>
          </ac:picMkLst>
        </pc:picChg>
        <pc:picChg chg="add mod">
          <ac:chgData name="Rahul v" userId="29eb55e9ed432e39" providerId="LiveId" clId="{3157DDF8-C99A-4F2D-A3E2-B4AA5F39B1D1}" dt="2020-12-24T13:52:13.238" v="4924" actId="1076"/>
          <ac:picMkLst>
            <pc:docMk/>
            <pc:sldMk cId="186456979" sldId="298"/>
            <ac:picMk id="7" creationId="{FB01D719-AE02-4234-9B9E-868F1C2A2EBC}"/>
          </ac:picMkLst>
        </pc:picChg>
      </pc:sldChg>
      <pc:sldChg chg="addSp delSp modSp add del mod ord modAnim modShow">
        <pc:chgData name="Rahul v" userId="29eb55e9ed432e39" providerId="LiveId" clId="{3157DDF8-C99A-4F2D-A3E2-B4AA5F39B1D1}" dt="2020-12-24T14:02:08.240" v="4958" actId="47"/>
        <pc:sldMkLst>
          <pc:docMk/>
          <pc:sldMk cId="1267261680" sldId="299"/>
        </pc:sldMkLst>
        <pc:spChg chg="add del mod">
          <ac:chgData name="Rahul v" userId="29eb55e9ed432e39" providerId="LiveId" clId="{3157DDF8-C99A-4F2D-A3E2-B4AA5F39B1D1}" dt="2020-12-23T19:15:29.067" v="2712" actId="1076"/>
          <ac:spMkLst>
            <pc:docMk/>
            <pc:sldMk cId="1267261680" sldId="299"/>
            <ac:spMk id="4" creationId="{02B23848-7159-47BB-BFB9-0AB3CA0AAA68}"/>
          </ac:spMkLst>
        </pc:spChg>
        <pc:spChg chg="add mod">
          <ac:chgData name="Rahul v" userId="29eb55e9ed432e39" providerId="LiveId" clId="{3157DDF8-C99A-4F2D-A3E2-B4AA5F39B1D1}" dt="2020-12-24T06:34:54.265" v="4431" actId="207"/>
          <ac:spMkLst>
            <pc:docMk/>
            <pc:sldMk cId="1267261680" sldId="299"/>
            <ac:spMk id="5" creationId="{8A576114-B55C-4E3F-BC68-B87ED8B1B96C}"/>
          </ac:spMkLst>
        </pc:spChg>
        <pc:spChg chg="mod">
          <ac:chgData name="Rahul v" userId="29eb55e9ed432e39" providerId="LiveId" clId="{3157DDF8-C99A-4F2D-A3E2-B4AA5F39B1D1}" dt="2020-12-23T18:22:30.958" v="2046" actId="1076"/>
          <ac:spMkLst>
            <pc:docMk/>
            <pc:sldMk cId="1267261680" sldId="299"/>
            <ac:spMk id="6" creationId="{0073D93A-BF9E-419A-A10B-AC72BB8889DA}"/>
          </ac:spMkLst>
        </pc:spChg>
        <pc:spChg chg="add del mod">
          <ac:chgData name="Rahul v" userId="29eb55e9ed432e39" providerId="LiveId" clId="{3157DDF8-C99A-4F2D-A3E2-B4AA5F39B1D1}" dt="2020-12-23T18:37:18.256" v="2168" actId="478"/>
          <ac:spMkLst>
            <pc:docMk/>
            <pc:sldMk cId="1267261680" sldId="299"/>
            <ac:spMk id="7" creationId="{180AF3F8-1893-493B-BB6F-986DC480A4EC}"/>
          </ac:spMkLst>
        </pc:spChg>
        <pc:spChg chg="add del mod">
          <ac:chgData name="Rahul v" userId="29eb55e9ed432e39" providerId="LiveId" clId="{3157DDF8-C99A-4F2D-A3E2-B4AA5F39B1D1}" dt="2020-12-23T18:35:26.671" v="2150" actId="478"/>
          <ac:spMkLst>
            <pc:docMk/>
            <pc:sldMk cId="1267261680" sldId="299"/>
            <ac:spMk id="8" creationId="{B9B55025-C735-4858-9D60-7C7D338298D2}"/>
          </ac:spMkLst>
        </pc:spChg>
        <pc:spChg chg="add mod">
          <ac:chgData name="Rahul v" userId="29eb55e9ed432e39" providerId="LiveId" clId="{3157DDF8-C99A-4F2D-A3E2-B4AA5F39B1D1}" dt="2020-12-24T13:40:55.152" v="4866" actId="20577"/>
          <ac:spMkLst>
            <pc:docMk/>
            <pc:sldMk cId="1267261680" sldId="299"/>
            <ac:spMk id="17" creationId="{F24925B2-B7ED-417B-B2F4-530B6B07BE12}"/>
          </ac:spMkLst>
        </pc:spChg>
        <pc:picChg chg="add del">
          <ac:chgData name="Rahul v" userId="29eb55e9ed432e39" providerId="LiveId" clId="{3157DDF8-C99A-4F2D-A3E2-B4AA5F39B1D1}" dt="2020-12-24T06:15:12.734" v="4266" actId="22"/>
          <ac:picMkLst>
            <pc:docMk/>
            <pc:sldMk cId="1267261680" sldId="299"/>
            <ac:picMk id="3" creationId="{8F3566BA-F443-4553-AC06-86275E0FF79C}"/>
          </ac:picMkLst>
        </pc:picChg>
        <pc:picChg chg="add del mod">
          <ac:chgData name="Rahul v" userId="29eb55e9ed432e39" providerId="LiveId" clId="{3157DDF8-C99A-4F2D-A3E2-B4AA5F39B1D1}" dt="2020-12-23T18:43:45.531" v="2173" actId="478"/>
          <ac:picMkLst>
            <pc:docMk/>
            <pc:sldMk cId="1267261680" sldId="299"/>
            <ac:picMk id="3" creationId="{C2CD92BA-E877-470D-B180-C99C4E4B1B17}"/>
          </ac:picMkLst>
        </pc:picChg>
        <pc:picChg chg="add del mod">
          <ac:chgData name="Rahul v" userId="29eb55e9ed432e39" providerId="LiveId" clId="{3157DDF8-C99A-4F2D-A3E2-B4AA5F39B1D1}" dt="2020-12-23T18:53:04.845" v="2220" actId="478"/>
          <ac:picMkLst>
            <pc:docMk/>
            <pc:sldMk cId="1267261680" sldId="299"/>
            <ac:picMk id="10" creationId="{4B3DE9E9-6E49-4133-8D9F-0307AD6F5F81}"/>
          </ac:picMkLst>
        </pc:picChg>
        <pc:picChg chg="add del mod">
          <ac:chgData name="Rahul v" userId="29eb55e9ed432e39" providerId="LiveId" clId="{3157DDF8-C99A-4F2D-A3E2-B4AA5F39B1D1}" dt="2020-12-23T18:53:14.518" v="2224" actId="478"/>
          <ac:picMkLst>
            <pc:docMk/>
            <pc:sldMk cId="1267261680" sldId="299"/>
            <ac:picMk id="12" creationId="{7276AFED-5FF2-41BA-943C-A863C8A255B7}"/>
          </ac:picMkLst>
        </pc:picChg>
        <pc:picChg chg="add del mod">
          <ac:chgData name="Rahul v" userId="29eb55e9ed432e39" providerId="LiveId" clId="{3157DDF8-C99A-4F2D-A3E2-B4AA5F39B1D1}" dt="2020-12-23T19:01:20.046" v="2230" actId="478"/>
          <ac:picMkLst>
            <pc:docMk/>
            <pc:sldMk cId="1267261680" sldId="299"/>
            <ac:picMk id="14" creationId="{277FB1BF-1822-417D-9C6B-01273C32C59C}"/>
          </ac:picMkLst>
        </pc:picChg>
        <pc:picChg chg="add del mod">
          <ac:chgData name="Rahul v" userId="29eb55e9ed432e39" providerId="LiveId" clId="{3157DDF8-C99A-4F2D-A3E2-B4AA5F39B1D1}" dt="2020-12-23T19:13:35.397" v="2529" actId="478"/>
          <ac:picMkLst>
            <pc:docMk/>
            <pc:sldMk cId="1267261680" sldId="299"/>
            <ac:picMk id="16" creationId="{CB5F8CFA-95E6-4D81-9DBC-B3245FEF6EB9}"/>
          </ac:picMkLst>
        </pc:picChg>
        <pc:picChg chg="add del mod">
          <ac:chgData name="Rahul v" userId="29eb55e9ed432e39" providerId="LiveId" clId="{3157DDF8-C99A-4F2D-A3E2-B4AA5F39B1D1}" dt="2020-12-23T19:35:54.110" v="3047" actId="478"/>
          <ac:picMkLst>
            <pc:docMk/>
            <pc:sldMk cId="1267261680" sldId="299"/>
            <ac:picMk id="19" creationId="{1C851F0C-0468-4DD6-86C7-BBFFAE8E755A}"/>
          </ac:picMkLst>
        </pc:picChg>
        <pc:picChg chg="add del">
          <ac:chgData name="Rahul v" userId="29eb55e9ed432e39" providerId="LiveId" clId="{3157DDF8-C99A-4F2D-A3E2-B4AA5F39B1D1}" dt="2020-12-23T19:14:11.458" v="2534" actId="22"/>
          <ac:picMkLst>
            <pc:docMk/>
            <pc:sldMk cId="1267261680" sldId="299"/>
            <ac:picMk id="21" creationId="{396B830D-FB1F-4A8D-95A2-3894A2811F2E}"/>
          </ac:picMkLst>
        </pc:picChg>
        <pc:picChg chg="add del mod">
          <ac:chgData name="Rahul v" userId="29eb55e9ed432e39" providerId="LiveId" clId="{3157DDF8-C99A-4F2D-A3E2-B4AA5F39B1D1}" dt="2020-12-24T13:40:41.216" v="4856" actId="14826"/>
          <ac:picMkLst>
            <pc:docMk/>
            <pc:sldMk cId="1267261680" sldId="299"/>
            <ac:picMk id="23" creationId="{B88AE751-F734-4292-BA30-FA26238EC8F1}"/>
          </ac:picMkLst>
        </pc:picChg>
      </pc:sldChg>
      <pc:sldChg chg="modSp add mod modAnim">
        <pc:chgData name="Rahul v" userId="29eb55e9ed432e39" providerId="LiveId" clId="{3157DDF8-C99A-4F2D-A3E2-B4AA5F39B1D1}" dt="2020-12-23T19:33:33.180" v="3037" actId="207"/>
        <pc:sldMkLst>
          <pc:docMk/>
          <pc:sldMk cId="1648145783" sldId="300"/>
        </pc:sldMkLst>
        <pc:spChg chg="mod">
          <ac:chgData name="Rahul v" userId="29eb55e9ed432e39" providerId="LiveId" clId="{3157DDF8-C99A-4F2D-A3E2-B4AA5F39B1D1}" dt="2020-12-23T19:32:17.296" v="3003" actId="14861"/>
          <ac:spMkLst>
            <pc:docMk/>
            <pc:sldMk cId="1648145783" sldId="300"/>
            <ac:spMk id="2" creationId="{E8184942-3F5A-492C-AA7A-D43128EDAB1B}"/>
          </ac:spMkLst>
        </pc:spChg>
        <pc:spChg chg="mod">
          <ac:chgData name="Rahul v" userId="29eb55e9ed432e39" providerId="LiveId" clId="{3157DDF8-C99A-4F2D-A3E2-B4AA5F39B1D1}" dt="2020-12-23T19:27:22.428" v="2952" actId="1035"/>
          <ac:spMkLst>
            <pc:docMk/>
            <pc:sldMk cId="1648145783" sldId="300"/>
            <ac:spMk id="6" creationId="{0073D93A-BF9E-419A-A10B-AC72BB8889DA}"/>
          </ac:spMkLst>
        </pc:spChg>
        <pc:spChg chg="mod">
          <ac:chgData name="Rahul v" userId="29eb55e9ed432e39" providerId="LiveId" clId="{3157DDF8-C99A-4F2D-A3E2-B4AA5F39B1D1}" dt="2020-12-23T19:33:33.180" v="3037" actId="207"/>
          <ac:spMkLst>
            <pc:docMk/>
            <pc:sldMk cId="1648145783" sldId="300"/>
            <ac:spMk id="8" creationId="{C9F945AB-E832-4085-8E84-AF56F72B282E}"/>
          </ac:spMkLst>
        </pc:spChg>
        <pc:spChg chg="mod">
          <ac:chgData name="Rahul v" userId="29eb55e9ed432e39" providerId="LiveId" clId="{3157DDF8-C99A-4F2D-A3E2-B4AA5F39B1D1}" dt="2020-12-23T19:31:44.997" v="3002" actId="113"/>
          <ac:spMkLst>
            <pc:docMk/>
            <pc:sldMk cId="1648145783" sldId="300"/>
            <ac:spMk id="9" creationId="{7E635DCB-0AA0-4F7C-9116-D6B17CA1FE01}"/>
          </ac:spMkLst>
        </pc:spChg>
        <pc:picChg chg="mod">
          <ac:chgData name="Rahul v" userId="29eb55e9ed432e39" providerId="LiveId" clId="{3157DDF8-C99A-4F2D-A3E2-B4AA5F39B1D1}" dt="2020-12-23T19:27:53.220" v="2957" actId="1038"/>
          <ac:picMkLst>
            <pc:docMk/>
            <pc:sldMk cId="1648145783" sldId="300"/>
            <ac:picMk id="7" creationId="{FB01D719-AE02-4234-9B9E-868F1C2A2EBC}"/>
          </ac:picMkLst>
        </pc:picChg>
      </pc:sldChg>
      <pc:sldChg chg="modSp add mod modAnim">
        <pc:chgData name="Rahul v" userId="29eb55e9ed432e39" providerId="LiveId" clId="{3157DDF8-C99A-4F2D-A3E2-B4AA5F39B1D1}" dt="2020-12-23T19:40:23.397" v="3268" actId="207"/>
        <pc:sldMkLst>
          <pc:docMk/>
          <pc:sldMk cId="1939209849" sldId="301"/>
        </pc:sldMkLst>
        <pc:spChg chg="mod">
          <ac:chgData name="Rahul v" userId="29eb55e9ed432e39" providerId="LiveId" clId="{3157DDF8-C99A-4F2D-A3E2-B4AA5F39B1D1}" dt="2020-12-23T19:39:23.139" v="3238" actId="20577"/>
          <ac:spMkLst>
            <pc:docMk/>
            <pc:sldMk cId="1939209849" sldId="301"/>
            <ac:spMk id="2" creationId="{E8184942-3F5A-492C-AA7A-D43128EDAB1B}"/>
          </ac:spMkLst>
        </pc:spChg>
        <pc:spChg chg="mod">
          <ac:chgData name="Rahul v" userId="29eb55e9ed432e39" providerId="LiveId" clId="{3157DDF8-C99A-4F2D-A3E2-B4AA5F39B1D1}" dt="2020-12-23T19:40:23.397" v="3268" actId="207"/>
          <ac:spMkLst>
            <pc:docMk/>
            <pc:sldMk cId="1939209849" sldId="301"/>
            <ac:spMk id="8" creationId="{C9F945AB-E832-4085-8E84-AF56F72B282E}"/>
          </ac:spMkLst>
        </pc:spChg>
        <pc:spChg chg="mod">
          <ac:chgData name="Rahul v" userId="29eb55e9ed432e39" providerId="LiveId" clId="{3157DDF8-C99A-4F2D-A3E2-B4AA5F39B1D1}" dt="2020-12-23T19:39:25.053" v="3239"/>
          <ac:spMkLst>
            <pc:docMk/>
            <pc:sldMk cId="1939209849" sldId="301"/>
            <ac:spMk id="9" creationId="{7E635DCB-0AA0-4F7C-9116-D6B17CA1FE01}"/>
          </ac:spMkLst>
        </pc:spChg>
        <pc:picChg chg="mod">
          <ac:chgData name="Rahul v" userId="29eb55e9ed432e39" providerId="LiveId" clId="{3157DDF8-C99A-4F2D-A3E2-B4AA5F39B1D1}" dt="2020-12-23T19:40:02.044" v="3243" actId="1076"/>
          <ac:picMkLst>
            <pc:docMk/>
            <pc:sldMk cId="1939209849" sldId="301"/>
            <ac:picMk id="7" creationId="{FB01D719-AE02-4234-9B9E-868F1C2A2EBC}"/>
          </ac:picMkLst>
        </pc:picChg>
      </pc:sldChg>
      <pc:sldChg chg="addSp delSp modSp add mod modAnim">
        <pc:chgData name="Rahul v" userId="29eb55e9ed432e39" providerId="LiveId" clId="{3157DDF8-C99A-4F2D-A3E2-B4AA5F39B1D1}" dt="2020-12-23T19:43:44.386" v="3394" actId="207"/>
        <pc:sldMkLst>
          <pc:docMk/>
          <pc:sldMk cId="894959759" sldId="302"/>
        </pc:sldMkLst>
        <pc:spChg chg="mod">
          <ac:chgData name="Rahul v" userId="29eb55e9ed432e39" providerId="LiveId" clId="{3157DDF8-C99A-4F2D-A3E2-B4AA5F39B1D1}" dt="2020-12-23T19:43:10.905" v="3364" actId="20577"/>
          <ac:spMkLst>
            <pc:docMk/>
            <pc:sldMk cId="894959759" sldId="302"/>
            <ac:spMk id="2" creationId="{E8184942-3F5A-492C-AA7A-D43128EDAB1B}"/>
          </ac:spMkLst>
        </pc:spChg>
        <pc:spChg chg="mod">
          <ac:chgData name="Rahul v" userId="29eb55e9ed432e39" providerId="LiveId" clId="{3157DDF8-C99A-4F2D-A3E2-B4AA5F39B1D1}" dt="2020-12-23T19:43:44.386" v="3394" actId="207"/>
          <ac:spMkLst>
            <pc:docMk/>
            <pc:sldMk cId="894959759" sldId="302"/>
            <ac:spMk id="8" creationId="{C9F945AB-E832-4085-8E84-AF56F72B282E}"/>
          </ac:spMkLst>
        </pc:spChg>
        <pc:spChg chg="mod">
          <ac:chgData name="Rahul v" userId="29eb55e9ed432e39" providerId="LiveId" clId="{3157DDF8-C99A-4F2D-A3E2-B4AA5F39B1D1}" dt="2020-12-23T19:43:27.755" v="3368"/>
          <ac:spMkLst>
            <pc:docMk/>
            <pc:sldMk cId="894959759" sldId="302"/>
            <ac:spMk id="9" creationId="{7E635DCB-0AA0-4F7C-9116-D6B17CA1FE01}"/>
          </ac:spMkLst>
        </pc:spChg>
        <pc:picChg chg="add del">
          <ac:chgData name="Rahul v" userId="29eb55e9ed432e39" providerId="LiveId" clId="{3157DDF8-C99A-4F2D-A3E2-B4AA5F39B1D1}" dt="2020-12-23T19:43:14.047" v="3366" actId="22"/>
          <ac:picMkLst>
            <pc:docMk/>
            <pc:sldMk cId="894959759" sldId="302"/>
            <ac:picMk id="4" creationId="{D8EEC557-1A5D-4892-9A16-4AE3A904B21D}"/>
          </ac:picMkLst>
        </pc:picChg>
        <pc:picChg chg="mod">
          <ac:chgData name="Rahul v" userId="29eb55e9ed432e39" providerId="LiveId" clId="{3157DDF8-C99A-4F2D-A3E2-B4AA5F39B1D1}" dt="2020-12-23T19:43:20.097" v="3367" actId="14826"/>
          <ac:picMkLst>
            <pc:docMk/>
            <pc:sldMk cId="894959759" sldId="302"/>
            <ac:picMk id="7" creationId="{FB01D719-AE02-4234-9B9E-868F1C2A2EBC}"/>
          </ac:picMkLst>
        </pc:picChg>
      </pc:sldChg>
      <pc:sldChg chg="modSp add mod modAnim">
        <pc:chgData name="Rahul v" userId="29eb55e9ed432e39" providerId="LiveId" clId="{3157DDF8-C99A-4F2D-A3E2-B4AA5F39B1D1}" dt="2020-12-24T05:55:17.443" v="4175" actId="20577"/>
        <pc:sldMkLst>
          <pc:docMk/>
          <pc:sldMk cId="1454781878" sldId="303"/>
        </pc:sldMkLst>
        <pc:spChg chg="mod">
          <ac:chgData name="Rahul v" userId="29eb55e9ed432e39" providerId="LiveId" clId="{3157DDF8-C99A-4F2D-A3E2-B4AA5F39B1D1}" dt="2020-12-23T19:59:50.159" v="3766" actId="20577"/>
          <ac:spMkLst>
            <pc:docMk/>
            <pc:sldMk cId="1454781878" sldId="303"/>
            <ac:spMk id="2" creationId="{E8184942-3F5A-492C-AA7A-D43128EDAB1B}"/>
          </ac:spMkLst>
        </pc:spChg>
        <pc:spChg chg="mod">
          <ac:chgData name="Rahul v" userId="29eb55e9ed432e39" providerId="LiveId" clId="{3157DDF8-C99A-4F2D-A3E2-B4AA5F39B1D1}" dt="2020-12-23T20:00:40.134" v="3782" actId="207"/>
          <ac:spMkLst>
            <pc:docMk/>
            <pc:sldMk cId="1454781878" sldId="303"/>
            <ac:spMk id="8" creationId="{C9F945AB-E832-4085-8E84-AF56F72B282E}"/>
          </ac:spMkLst>
        </pc:spChg>
        <pc:spChg chg="mod">
          <ac:chgData name="Rahul v" userId="29eb55e9ed432e39" providerId="LiveId" clId="{3157DDF8-C99A-4F2D-A3E2-B4AA5F39B1D1}" dt="2020-12-24T05:55:17.443" v="4175" actId="20577"/>
          <ac:spMkLst>
            <pc:docMk/>
            <pc:sldMk cId="1454781878" sldId="303"/>
            <ac:spMk id="9" creationId="{7E635DCB-0AA0-4F7C-9116-D6B17CA1FE01}"/>
          </ac:spMkLst>
        </pc:spChg>
        <pc:picChg chg="mod">
          <ac:chgData name="Rahul v" userId="29eb55e9ed432e39" providerId="LiveId" clId="{3157DDF8-C99A-4F2D-A3E2-B4AA5F39B1D1}" dt="2020-12-23T20:00:21.076" v="3769" actId="1076"/>
          <ac:picMkLst>
            <pc:docMk/>
            <pc:sldMk cId="1454781878" sldId="303"/>
            <ac:picMk id="7" creationId="{FB01D719-AE02-4234-9B9E-868F1C2A2EBC}"/>
          </ac:picMkLst>
        </pc:picChg>
      </pc:sldChg>
      <pc:sldChg chg="addSp modSp new mod">
        <pc:chgData name="Rahul v" userId="29eb55e9ed432e39" providerId="LiveId" clId="{3157DDF8-C99A-4F2D-A3E2-B4AA5F39B1D1}" dt="2020-12-24T09:45:06.970" v="4855" actId="1076"/>
        <pc:sldMkLst>
          <pc:docMk/>
          <pc:sldMk cId="3433796046" sldId="304"/>
        </pc:sldMkLst>
        <pc:spChg chg="add mod">
          <ac:chgData name="Rahul v" userId="29eb55e9ed432e39" providerId="LiveId" clId="{3157DDF8-C99A-4F2D-A3E2-B4AA5F39B1D1}" dt="2020-12-24T09:36:18.971" v="4782" actId="2711"/>
          <ac:spMkLst>
            <pc:docMk/>
            <pc:sldMk cId="3433796046" sldId="304"/>
            <ac:spMk id="2" creationId="{95BDD4EC-FC74-4C7B-AAD3-DC56B402F5A1}"/>
          </ac:spMkLst>
        </pc:spChg>
        <pc:spChg chg="add mod ord">
          <ac:chgData name="Rahul v" userId="29eb55e9ed432e39" providerId="LiveId" clId="{3157DDF8-C99A-4F2D-A3E2-B4AA5F39B1D1}" dt="2020-12-24T09:35:03.883" v="4723" actId="1076"/>
          <ac:spMkLst>
            <pc:docMk/>
            <pc:sldMk cId="3433796046" sldId="304"/>
            <ac:spMk id="3" creationId="{8E9ED6C6-B511-4E7C-9B9A-BD553C224586}"/>
          </ac:spMkLst>
        </pc:spChg>
        <pc:spChg chg="add mod">
          <ac:chgData name="Rahul v" userId="29eb55e9ed432e39" providerId="LiveId" clId="{3157DDF8-C99A-4F2D-A3E2-B4AA5F39B1D1}" dt="2020-12-24T09:37:46.338" v="4784" actId="2711"/>
          <ac:spMkLst>
            <pc:docMk/>
            <pc:sldMk cId="3433796046" sldId="304"/>
            <ac:spMk id="4" creationId="{6237C8EE-B6D5-4691-BBAB-8351F1C6C5DA}"/>
          </ac:spMkLst>
        </pc:spChg>
        <pc:spChg chg="add mod">
          <ac:chgData name="Rahul v" userId="29eb55e9ed432e39" providerId="LiveId" clId="{3157DDF8-C99A-4F2D-A3E2-B4AA5F39B1D1}" dt="2020-12-24T09:45:06.970" v="4855" actId="1076"/>
          <ac:spMkLst>
            <pc:docMk/>
            <pc:sldMk cId="3433796046" sldId="304"/>
            <ac:spMk id="5" creationId="{7BC9B4CC-91BE-46D3-858C-21314AB2B6BD}"/>
          </ac:spMkLst>
        </pc:spChg>
      </pc:sldChg>
      <pc:sldChg chg="modSp add mod modAnim">
        <pc:chgData name="Rahul v" userId="29eb55e9ed432e39" providerId="LiveId" clId="{3157DDF8-C99A-4F2D-A3E2-B4AA5F39B1D1}" dt="2020-12-24T13:54:54.872" v="4957"/>
        <pc:sldMkLst>
          <pc:docMk/>
          <pc:sldMk cId="1532634331" sldId="305"/>
        </pc:sldMkLst>
        <pc:spChg chg="mod">
          <ac:chgData name="Rahul v" userId="29eb55e9ed432e39" providerId="LiveId" clId="{3157DDF8-C99A-4F2D-A3E2-B4AA5F39B1D1}" dt="2020-12-24T13:54:15.456" v="4951" actId="1076"/>
          <ac:spMkLst>
            <pc:docMk/>
            <pc:sldMk cId="1532634331" sldId="305"/>
            <ac:spMk id="2" creationId="{E8184942-3F5A-492C-AA7A-D43128EDAB1B}"/>
          </ac:spMkLst>
        </pc:spChg>
        <pc:spChg chg="mod">
          <ac:chgData name="Rahul v" userId="29eb55e9ed432e39" providerId="LiveId" clId="{3157DDF8-C99A-4F2D-A3E2-B4AA5F39B1D1}" dt="2020-12-24T13:54:54.872" v="4957"/>
          <ac:spMkLst>
            <pc:docMk/>
            <pc:sldMk cId="1532634331" sldId="305"/>
            <ac:spMk id="9" creationId="{7E635DCB-0AA0-4F7C-9116-D6B17CA1FE01}"/>
          </ac:spMkLst>
        </pc:spChg>
        <pc:picChg chg="mod">
          <ac:chgData name="Rahul v" userId="29eb55e9ed432e39" providerId="LiveId" clId="{3157DDF8-C99A-4F2D-A3E2-B4AA5F39B1D1}" dt="2020-12-24T13:54:31.779" v="4954" actId="1076"/>
          <ac:picMkLst>
            <pc:docMk/>
            <pc:sldMk cId="1532634331" sldId="305"/>
            <ac:picMk id="7" creationId="{FB01D719-AE02-4234-9B9E-868F1C2A2EB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809CF9-5CC3-4866-8414-04977155591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1FA67-ABF6-4226-B41D-168F3D8813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Here the user (that is the student looking for a tutor) is given a wide choice of tutors based on their needs (using filter searches)</a:t>
          </a:r>
        </a:p>
      </dgm:t>
    </dgm:pt>
    <dgm:pt modelId="{F14F64ED-21DC-4B18-B4A1-A56F2E78E214}" type="parTrans" cxnId="{40942E83-D24A-4C0F-AF70-643F85714A30}">
      <dgm:prSet/>
      <dgm:spPr/>
      <dgm:t>
        <a:bodyPr/>
        <a:lstStyle/>
        <a:p>
          <a:endParaRPr lang="en-US"/>
        </a:p>
      </dgm:t>
    </dgm:pt>
    <dgm:pt modelId="{BCF42E20-4085-4864-8E80-7D326602D4DE}" type="sibTrans" cxnId="{40942E83-D24A-4C0F-AF70-643F85714A3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1912E7-2D17-443A-9EBA-FAF934D6A1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student can find necessary information about each tutor and choose the most suitable one</a:t>
          </a:r>
        </a:p>
      </dgm:t>
    </dgm:pt>
    <dgm:pt modelId="{7C320533-0A01-4EA6-8C01-FD7A0C0365EC}" type="parTrans" cxnId="{5332F50B-EF04-45A2-B82B-3465302909E2}">
      <dgm:prSet/>
      <dgm:spPr/>
      <dgm:t>
        <a:bodyPr/>
        <a:lstStyle/>
        <a:p>
          <a:endParaRPr lang="en-US"/>
        </a:p>
      </dgm:t>
    </dgm:pt>
    <dgm:pt modelId="{3E213F17-5AD6-4E57-8637-8AB01A235481}" type="sibTrans" cxnId="{5332F50B-EF04-45A2-B82B-3465302909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B7D954-BEE8-4AF8-969E-EFDE0772CC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They can discuss specifics of the course, and arrange a class with the tutor, before making a payment</a:t>
          </a:r>
        </a:p>
      </dgm:t>
    </dgm:pt>
    <dgm:pt modelId="{0528814E-8E82-420B-8F1F-ED8C3FFE2B1A}" type="parTrans" cxnId="{EBC0455C-4879-47DA-9FB8-96AF9A2CA9E7}">
      <dgm:prSet/>
      <dgm:spPr/>
      <dgm:t>
        <a:bodyPr/>
        <a:lstStyle/>
        <a:p>
          <a:endParaRPr lang="en-US"/>
        </a:p>
      </dgm:t>
    </dgm:pt>
    <dgm:pt modelId="{759E20B5-01AC-4731-857D-F60714E744A7}" type="sibTrans" cxnId="{EBC0455C-4879-47DA-9FB8-96AF9A2CA9E7}">
      <dgm:prSet/>
      <dgm:spPr/>
      <dgm:t>
        <a:bodyPr/>
        <a:lstStyle/>
        <a:p>
          <a:endParaRPr lang="en-US"/>
        </a:p>
      </dgm:t>
    </dgm:pt>
    <dgm:pt modelId="{05D6EB61-121A-4947-8556-2E133E31A75D}" type="pres">
      <dgm:prSet presAssocID="{BD809CF9-5CC3-4866-8414-049771555910}" presName="root" presStyleCnt="0">
        <dgm:presLayoutVars>
          <dgm:dir/>
          <dgm:resizeHandles val="exact"/>
        </dgm:presLayoutVars>
      </dgm:prSet>
      <dgm:spPr/>
    </dgm:pt>
    <dgm:pt modelId="{3BA9A8CC-A3D9-451F-8288-BCE8C29D16B7}" type="pres">
      <dgm:prSet presAssocID="{3D51FA67-ABF6-4226-B41D-168F3D8813A9}" presName="compNode" presStyleCnt="0"/>
      <dgm:spPr/>
    </dgm:pt>
    <dgm:pt modelId="{DDAEB119-677E-46BC-A850-CB69B18CA9D8}" type="pres">
      <dgm:prSet presAssocID="{3D51FA67-ABF6-4226-B41D-168F3D8813A9}" presName="bgRect" presStyleLbl="bgShp" presStyleIdx="0" presStyleCnt="3"/>
      <dgm:spPr/>
    </dgm:pt>
    <dgm:pt modelId="{FB0EB1BE-BB45-47CB-AA13-C17B4DBB0348}" type="pres">
      <dgm:prSet presAssocID="{3D51FA67-ABF6-4226-B41D-168F3D8813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6161D2D-780F-4210-8521-6C2C1566853A}" type="pres">
      <dgm:prSet presAssocID="{3D51FA67-ABF6-4226-B41D-168F3D8813A9}" presName="spaceRect" presStyleCnt="0"/>
      <dgm:spPr/>
    </dgm:pt>
    <dgm:pt modelId="{A1B57359-DC91-4321-8265-CACEF9D018D2}" type="pres">
      <dgm:prSet presAssocID="{3D51FA67-ABF6-4226-B41D-168F3D8813A9}" presName="parTx" presStyleLbl="revTx" presStyleIdx="0" presStyleCnt="3">
        <dgm:presLayoutVars>
          <dgm:chMax val="0"/>
          <dgm:chPref val="0"/>
        </dgm:presLayoutVars>
      </dgm:prSet>
      <dgm:spPr/>
    </dgm:pt>
    <dgm:pt modelId="{9B9A103E-734E-4719-91AD-9C500B8735F8}" type="pres">
      <dgm:prSet presAssocID="{BCF42E20-4085-4864-8E80-7D326602D4DE}" presName="sibTrans" presStyleCnt="0"/>
      <dgm:spPr/>
    </dgm:pt>
    <dgm:pt modelId="{E1290373-C736-472E-9CF1-815229D1A4ED}" type="pres">
      <dgm:prSet presAssocID="{581912E7-2D17-443A-9EBA-FAF934D6A118}" presName="compNode" presStyleCnt="0"/>
      <dgm:spPr/>
    </dgm:pt>
    <dgm:pt modelId="{10CCF52D-0728-41CF-A136-BD5C6814443D}" type="pres">
      <dgm:prSet presAssocID="{581912E7-2D17-443A-9EBA-FAF934D6A118}" presName="bgRect" presStyleLbl="bgShp" presStyleIdx="1" presStyleCnt="3"/>
      <dgm:spPr/>
    </dgm:pt>
    <dgm:pt modelId="{C52406D0-3E01-4228-ACBC-C58238682EB2}" type="pres">
      <dgm:prSet presAssocID="{581912E7-2D17-443A-9EBA-FAF934D6A1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1F33980B-AD4F-4E1A-847E-06C5642B9410}" type="pres">
      <dgm:prSet presAssocID="{581912E7-2D17-443A-9EBA-FAF934D6A118}" presName="spaceRect" presStyleCnt="0"/>
      <dgm:spPr/>
    </dgm:pt>
    <dgm:pt modelId="{4E534532-9A0C-4599-81F3-6A76F46C85BD}" type="pres">
      <dgm:prSet presAssocID="{581912E7-2D17-443A-9EBA-FAF934D6A118}" presName="parTx" presStyleLbl="revTx" presStyleIdx="1" presStyleCnt="3">
        <dgm:presLayoutVars>
          <dgm:chMax val="0"/>
          <dgm:chPref val="0"/>
        </dgm:presLayoutVars>
      </dgm:prSet>
      <dgm:spPr/>
    </dgm:pt>
    <dgm:pt modelId="{7F311B4B-E80C-429E-88DB-C913C2ABEDDA}" type="pres">
      <dgm:prSet presAssocID="{3E213F17-5AD6-4E57-8637-8AB01A235481}" presName="sibTrans" presStyleCnt="0"/>
      <dgm:spPr/>
    </dgm:pt>
    <dgm:pt modelId="{99E663DE-9FDB-49FE-8244-9B55096225A1}" type="pres">
      <dgm:prSet presAssocID="{ACB7D954-BEE8-4AF8-969E-EFDE0772CC17}" presName="compNode" presStyleCnt="0"/>
      <dgm:spPr/>
    </dgm:pt>
    <dgm:pt modelId="{B445BF86-53A5-4241-B71B-CF565F6994DB}" type="pres">
      <dgm:prSet presAssocID="{ACB7D954-BEE8-4AF8-969E-EFDE0772CC17}" presName="bgRect" presStyleLbl="bgShp" presStyleIdx="2" presStyleCnt="3"/>
      <dgm:spPr/>
    </dgm:pt>
    <dgm:pt modelId="{D9CF3F61-FB34-4286-AB95-D068AD4E690C}" type="pres">
      <dgm:prSet presAssocID="{ACB7D954-BEE8-4AF8-969E-EFDE0772CC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2A0218F-5D58-4FAB-AE65-6AE83A48B37B}" type="pres">
      <dgm:prSet presAssocID="{ACB7D954-BEE8-4AF8-969E-EFDE0772CC17}" presName="spaceRect" presStyleCnt="0"/>
      <dgm:spPr/>
    </dgm:pt>
    <dgm:pt modelId="{63478AB4-1072-485C-9A19-84C719AAED7C}" type="pres">
      <dgm:prSet presAssocID="{ACB7D954-BEE8-4AF8-969E-EFDE0772CC1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332F50B-EF04-45A2-B82B-3465302909E2}" srcId="{BD809CF9-5CC3-4866-8414-049771555910}" destId="{581912E7-2D17-443A-9EBA-FAF934D6A118}" srcOrd="1" destOrd="0" parTransId="{7C320533-0A01-4EA6-8C01-FD7A0C0365EC}" sibTransId="{3E213F17-5AD6-4E57-8637-8AB01A235481}"/>
    <dgm:cxn modelId="{EBC0455C-4879-47DA-9FB8-96AF9A2CA9E7}" srcId="{BD809CF9-5CC3-4866-8414-049771555910}" destId="{ACB7D954-BEE8-4AF8-969E-EFDE0772CC17}" srcOrd="2" destOrd="0" parTransId="{0528814E-8E82-420B-8F1F-ED8C3FFE2B1A}" sibTransId="{759E20B5-01AC-4731-857D-F60714E744A7}"/>
    <dgm:cxn modelId="{45A8596D-D8C9-457D-9425-F415E8365393}" type="presOf" srcId="{BD809CF9-5CC3-4866-8414-049771555910}" destId="{05D6EB61-121A-4947-8556-2E133E31A75D}" srcOrd="0" destOrd="0" presId="urn:microsoft.com/office/officeart/2018/2/layout/IconVerticalSolidList"/>
    <dgm:cxn modelId="{40942E83-D24A-4C0F-AF70-643F85714A30}" srcId="{BD809CF9-5CC3-4866-8414-049771555910}" destId="{3D51FA67-ABF6-4226-B41D-168F3D8813A9}" srcOrd="0" destOrd="0" parTransId="{F14F64ED-21DC-4B18-B4A1-A56F2E78E214}" sibTransId="{BCF42E20-4085-4864-8E80-7D326602D4DE}"/>
    <dgm:cxn modelId="{A6F2509B-2FDD-446C-A12E-6FA60EF8200E}" type="presOf" srcId="{3D51FA67-ABF6-4226-B41D-168F3D8813A9}" destId="{A1B57359-DC91-4321-8265-CACEF9D018D2}" srcOrd="0" destOrd="0" presId="urn:microsoft.com/office/officeart/2018/2/layout/IconVerticalSolidList"/>
    <dgm:cxn modelId="{DD3FE89C-5086-407B-B2C7-26764F6DB267}" type="presOf" srcId="{ACB7D954-BEE8-4AF8-969E-EFDE0772CC17}" destId="{63478AB4-1072-485C-9A19-84C719AAED7C}" srcOrd="0" destOrd="0" presId="urn:microsoft.com/office/officeart/2018/2/layout/IconVerticalSolidList"/>
    <dgm:cxn modelId="{1B99BCE3-C4ED-4C62-9B61-EDEFBF60671A}" type="presOf" srcId="{581912E7-2D17-443A-9EBA-FAF934D6A118}" destId="{4E534532-9A0C-4599-81F3-6A76F46C85BD}" srcOrd="0" destOrd="0" presId="urn:microsoft.com/office/officeart/2018/2/layout/IconVerticalSolidList"/>
    <dgm:cxn modelId="{4727A41A-1A12-445D-A341-23F0270B24EA}" type="presParOf" srcId="{05D6EB61-121A-4947-8556-2E133E31A75D}" destId="{3BA9A8CC-A3D9-451F-8288-BCE8C29D16B7}" srcOrd="0" destOrd="0" presId="urn:microsoft.com/office/officeart/2018/2/layout/IconVerticalSolidList"/>
    <dgm:cxn modelId="{01022BB0-AF9B-4359-AE1B-7E09F6B5BF4A}" type="presParOf" srcId="{3BA9A8CC-A3D9-451F-8288-BCE8C29D16B7}" destId="{DDAEB119-677E-46BC-A850-CB69B18CA9D8}" srcOrd="0" destOrd="0" presId="urn:microsoft.com/office/officeart/2018/2/layout/IconVerticalSolidList"/>
    <dgm:cxn modelId="{AA21C1FC-CBAA-4FD6-9BD5-3E7B06005CB3}" type="presParOf" srcId="{3BA9A8CC-A3D9-451F-8288-BCE8C29D16B7}" destId="{FB0EB1BE-BB45-47CB-AA13-C17B4DBB0348}" srcOrd="1" destOrd="0" presId="urn:microsoft.com/office/officeart/2018/2/layout/IconVerticalSolidList"/>
    <dgm:cxn modelId="{7CA08D49-B160-496D-9A29-81BDF9CC8008}" type="presParOf" srcId="{3BA9A8CC-A3D9-451F-8288-BCE8C29D16B7}" destId="{D6161D2D-780F-4210-8521-6C2C1566853A}" srcOrd="2" destOrd="0" presId="urn:microsoft.com/office/officeart/2018/2/layout/IconVerticalSolidList"/>
    <dgm:cxn modelId="{D8B9D9D5-2A09-4281-AC85-4950404C743C}" type="presParOf" srcId="{3BA9A8CC-A3D9-451F-8288-BCE8C29D16B7}" destId="{A1B57359-DC91-4321-8265-CACEF9D018D2}" srcOrd="3" destOrd="0" presId="urn:microsoft.com/office/officeart/2018/2/layout/IconVerticalSolidList"/>
    <dgm:cxn modelId="{3FD70D7D-F394-4485-ADEE-82E49913BAA3}" type="presParOf" srcId="{05D6EB61-121A-4947-8556-2E133E31A75D}" destId="{9B9A103E-734E-4719-91AD-9C500B8735F8}" srcOrd="1" destOrd="0" presId="urn:microsoft.com/office/officeart/2018/2/layout/IconVerticalSolidList"/>
    <dgm:cxn modelId="{25952451-8BE4-4186-BA3D-C46B8004ADE8}" type="presParOf" srcId="{05D6EB61-121A-4947-8556-2E133E31A75D}" destId="{E1290373-C736-472E-9CF1-815229D1A4ED}" srcOrd="2" destOrd="0" presId="urn:microsoft.com/office/officeart/2018/2/layout/IconVerticalSolidList"/>
    <dgm:cxn modelId="{8BC578FD-D0A0-4C10-A686-1AC8A6A93311}" type="presParOf" srcId="{E1290373-C736-472E-9CF1-815229D1A4ED}" destId="{10CCF52D-0728-41CF-A136-BD5C6814443D}" srcOrd="0" destOrd="0" presId="urn:microsoft.com/office/officeart/2018/2/layout/IconVerticalSolidList"/>
    <dgm:cxn modelId="{FC2051D7-CB70-4809-A39A-05B93C24BCEB}" type="presParOf" srcId="{E1290373-C736-472E-9CF1-815229D1A4ED}" destId="{C52406D0-3E01-4228-ACBC-C58238682EB2}" srcOrd="1" destOrd="0" presId="urn:microsoft.com/office/officeart/2018/2/layout/IconVerticalSolidList"/>
    <dgm:cxn modelId="{454E0236-1F65-4046-9D9B-BA15544C64EE}" type="presParOf" srcId="{E1290373-C736-472E-9CF1-815229D1A4ED}" destId="{1F33980B-AD4F-4E1A-847E-06C5642B9410}" srcOrd="2" destOrd="0" presId="urn:microsoft.com/office/officeart/2018/2/layout/IconVerticalSolidList"/>
    <dgm:cxn modelId="{23CA61AD-A7F1-418B-B6EB-00914D30E88E}" type="presParOf" srcId="{E1290373-C736-472E-9CF1-815229D1A4ED}" destId="{4E534532-9A0C-4599-81F3-6A76F46C85BD}" srcOrd="3" destOrd="0" presId="urn:microsoft.com/office/officeart/2018/2/layout/IconVerticalSolidList"/>
    <dgm:cxn modelId="{CBCD844A-C72E-40B1-AE78-86927CDFF233}" type="presParOf" srcId="{05D6EB61-121A-4947-8556-2E133E31A75D}" destId="{7F311B4B-E80C-429E-88DB-C913C2ABEDDA}" srcOrd="3" destOrd="0" presId="urn:microsoft.com/office/officeart/2018/2/layout/IconVerticalSolidList"/>
    <dgm:cxn modelId="{5CBE9676-AA13-47C7-AB80-94183BA855C0}" type="presParOf" srcId="{05D6EB61-121A-4947-8556-2E133E31A75D}" destId="{99E663DE-9FDB-49FE-8244-9B55096225A1}" srcOrd="4" destOrd="0" presId="urn:microsoft.com/office/officeart/2018/2/layout/IconVerticalSolidList"/>
    <dgm:cxn modelId="{DC476959-6C66-48B8-A74F-EA37643CB3F5}" type="presParOf" srcId="{99E663DE-9FDB-49FE-8244-9B55096225A1}" destId="{B445BF86-53A5-4241-B71B-CF565F6994DB}" srcOrd="0" destOrd="0" presId="urn:microsoft.com/office/officeart/2018/2/layout/IconVerticalSolidList"/>
    <dgm:cxn modelId="{73A07E2B-72B9-4EDE-9956-8C72D02D5AFB}" type="presParOf" srcId="{99E663DE-9FDB-49FE-8244-9B55096225A1}" destId="{D9CF3F61-FB34-4286-AB95-D068AD4E690C}" srcOrd="1" destOrd="0" presId="urn:microsoft.com/office/officeart/2018/2/layout/IconVerticalSolidList"/>
    <dgm:cxn modelId="{D0B28F7A-9640-45BB-A305-86974171DA95}" type="presParOf" srcId="{99E663DE-9FDB-49FE-8244-9B55096225A1}" destId="{02A0218F-5D58-4FAB-AE65-6AE83A48B37B}" srcOrd="2" destOrd="0" presId="urn:microsoft.com/office/officeart/2018/2/layout/IconVerticalSolidList"/>
    <dgm:cxn modelId="{DD3F72DC-E3A9-4B5A-8157-C5E09AFD239C}" type="presParOf" srcId="{99E663DE-9FDB-49FE-8244-9B55096225A1}" destId="{63478AB4-1072-485C-9A19-84C719AAED7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EB119-677E-46BC-A850-CB69B18CA9D8}">
      <dsp:nvSpPr>
        <dsp:cNvPr id="0" name=""/>
        <dsp:cNvSpPr/>
      </dsp:nvSpPr>
      <dsp:spPr>
        <a:xfrm>
          <a:off x="0" y="485"/>
          <a:ext cx="6567047" cy="11360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EB1BE-BB45-47CB-AA13-C17B4DBB0348}">
      <dsp:nvSpPr>
        <dsp:cNvPr id="0" name=""/>
        <dsp:cNvSpPr/>
      </dsp:nvSpPr>
      <dsp:spPr>
        <a:xfrm>
          <a:off x="343660" y="256100"/>
          <a:ext cx="624836" cy="6248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57359-DC91-4321-8265-CACEF9D018D2}">
      <dsp:nvSpPr>
        <dsp:cNvPr id="0" name=""/>
        <dsp:cNvSpPr/>
      </dsp:nvSpPr>
      <dsp:spPr>
        <a:xfrm>
          <a:off x="1312157" y="485"/>
          <a:ext cx="5254889" cy="1136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4" tIns="120234" rIns="120234" bIns="1202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Here the user (that is the student looking for a tutor) is given a wide choice of tutors based on their needs (using filter searches)</a:t>
          </a:r>
        </a:p>
      </dsp:txBody>
      <dsp:txXfrm>
        <a:off x="1312157" y="485"/>
        <a:ext cx="5254889" cy="1136067"/>
      </dsp:txXfrm>
    </dsp:sp>
    <dsp:sp modelId="{10CCF52D-0728-41CF-A136-BD5C6814443D}">
      <dsp:nvSpPr>
        <dsp:cNvPr id="0" name=""/>
        <dsp:cNvSpPr/>
      </dsp:nvSpPr>
      <dsp:spPr>
        <a:xfrm>
          <a:off x="0" y="1420569"/>
          <a:ext cx="6567047" cy="11360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406D0-3E01-4228-ACBC-C58238682EB2}">
      <dsp:nvSpPr>
        <dsp:cNvPr id="0" name=""/>
        <dsp:cNvSpPr/>
      </dsp:nvSpPr>
      <dsp:spPr>
        <a:xfrm>
          <a:off x="343660" y="1676184"/>
          <a:ext cx="624836" cy="6248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34532-9A0C-4599-81F3-6A76F46C85BD}">
      <dsp:nvSpPr>
        <dsp:cNvPr id="0" name=""/>
        <dsp:cNvSpPr/>
      </dsp:nvSpPr>
      <dsp:spPr>
        <a:xfrm>
          <a:off x="1312157" y="1420569"/>
          <a:ext cx="5254889" cy="1136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4" tIns="120234" rIns="120234" bIns="1202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student can find necessary information about each tutor and choose the most suitable one</a:t>
          </a:r>
        </a:p>
      </dsp:txBody>
      <dsp:txXfrm>
        <a:off x="1312157" y="1420569"/>
        <a:ext cx="5254889" cy="1136067"/>
      </dsp:txXfrm>
    </dsp:sp>
    <dsp:sp modelId="{B445BF86-53A5-4241-B71B-CF565F6994DB}">
      <dsp:nvSpPr>
        <dsp:cNvPr id="0" name=""/>
        <dsp:cNvSpPr/>
      </dsp:nvSpPr>
      <dsp:spPr>
        <a:xfrm>
          <a:off x="0" y="2840653"/>
          <a:ext cx="6567047" cy="11360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F3F61-FB34-4286-AB95-D068AD4E690C}">
      <dsp:nvSpPr>
        <dsp:cNvPr id="0" name=""/>
        <dsp:cNvSpPr/>
      </dsp:nvSpPr>
      <dsp:spPr>
        <a:xfrm>
          <a:off x="343660" y="3096268"/>
          <a:ext cx="624836" cy="6248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78AB4-1072-485C-9A19-84C719AAED7C}">
      <dsp:nvSpPr>
        <dsp:cNvPr id="0" name=""/>
        <dsp:cNvSpPr/>
      </dsp:nvSpPr>
      <dsp:spPr>
        <a:xfrm>
          <a:off x="1312157" y="2840653"/>
          <a:ext cx="5254889" cy="1136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234" tIns="120234" rIns="120234" bIns="1202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They can discuss specifics of the course, and arrange a class with the tutor, before making a payment</a:t>
          </a:r>
        </a:p>
      </dsp:txBody>
      <dsp:txXfrm>
        <a:off x="1312157" y="2840653"/>
        <a:ext cx="5254889" cy="1136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24-Dec-20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24-Dec-20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E9C73-6CDE-45E2-97F8-E3C5308FA2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5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79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5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3910" baseline="0">
                <a:solidFill>
                  <a:schemeClr val="tx1">
                    <a:lumMod val="75000"/>
                  </a:schemeClr>
                </a:solidFill>
              </a:defRPr>
            </a:lvl1pPr>
            <a:lvl2pPr marL="812582" indent="0" algn="ctr">
              <a:buNone/>
              <a:defRPr sz="3910"/>
            </a:lvl2pPr>
            <a:lvl3pPr marL="1625163" indent="0" algn="ctr">
              <a:buNone/>
              <a:defRPr sz="3910"/>
            </a:lvl3pPr>
            <a:lvl4pPr marL="2437745" indent="0" algn="ctr">
              <a:buNone/>
              <a:defRPr sz="3555"/>
            </a:lvl4pPr>
            <a:lvl5pPr marL="3250326" indent="0" algn="ctr">
              <a:buNone/>
              <a:defRPr sz="3555"/>
            </a:lvl5pPr>
            <a:lvl6pPr marL="4062908" indent="0" algn="ctr">
              <a:buNone/>
              <a:defRPr sz="3555"/>
            </a:lvl6pPr>
            <a:lvl7pPr marL="4875489" indent="0" algn="ctr">
              <a:buNone/>
              <a:defRPr sz="3555"/>
            </a:lvl7pPr>
            <a:lvl8pPr marL="5688071" indent="0" algn="ctr">
              <a:buNone/>
              <a:defRPr sz="3555"/>
            </a:lvl8pPr>
            <a:lvl9pPr marL="6500652" indent="0" algn="ctr">
              <a:buNone/>
              <a:defRPr sz="3555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342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8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50" y="381000"/>
            <a:ext cx="2475855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2" y="381000"/>
            <a:ext cx="7732286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1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1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544" y="4800600"/>
            <a:ext cx="9415867" cy="1691640"/>
          </a:xfrm>
        </p:spPr>
        <p:txBody>
          <a:bodyPr>
            <a:normAutofit/>
          </a:bodyPr>
          <a:lstStyle>
            <a:lvl1pPr marL="0" indent="0" algn="l">
              <a:buNone/>
              <a:defRPr sz="2199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063" indent="0" algn="ctr">
              <a:buNone/>
              <a:defRPr sz="2199"/>
            </a:lvl2pPr>
            <a:lvl3pPr marL="914126" indent="0" algn="ctr">
              <a:buNone/>
              <a:defRPr sz="21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18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1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4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198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4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2199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98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1"/>
            <a:ext cx="4479393" cy="4351337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5" y="1828801"/>
            <a:ext cx="4479393" cy="4351337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4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99" b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5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999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999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5" y="2507550"/>
            <a:ext cx="4479393" cy="366465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24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849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429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29" y="457201"/>
            <a:ext cx="3199567" cy="1600197"/>
          </a:xfrm>
        </p:spPr>
        <p:txBody>
          <a:bodyPr anchor="b">
            <a:normAutofit/>
          </a:bodyPr>
          <a:lstStyle>
            <a:lvl1pPr>
              <a:defRPr sz="2799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4" y="685800"/>
            <a:ext cx="6077483" cy="548640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29" y="2099735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6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2799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11289899" cy="5128923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0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867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6448" y="381000"/>
            <a:ext cx="247585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1801" y="381000"/>
            <a:ext cx="7732286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487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45" y="758952"/>
            <a:ext cx="9415867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279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5" y="4800600"/>
            <a:ext cx="9415867" cy="1691640"/>
          </a:xfrm>
        </p:spPr>
        <p:txBody>
          <a:bodyPr anchor="t">
            <a:normAutofit/>
          </a:bodyPr>
          <a:lstStyle>
            <a:lvl1pPr marL="0" indent="0">
              <a:buNone/>
              <a:defRPr sz="3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582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0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96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543" y="1828803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4886" y="1828803"/>
            <a:ext cx="4479393" cy="4351337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5" b="0">
                <a:solidFill>
                  <a:schemeClr val="tx2"/>
                </a:solidFill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543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4886" y="1713655"/>
            <a:ext cx="4479393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3555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marL="0" lvl="0" indent="0" algn="l" defTabSz="1625163" rtl="0" eaLnBrk="1" latinLnBrk="0" hangingPunct="1">
              <a:lnSpc>
                <a:spcPct val="90000"/>
              </a:lnSpc>
              <a:spcBef>
                <a:spcPts val="3555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4886" y="2507550"/>
            <a:ext cx="4479393" cy="3664650"/>
          </a:xfrm>
        </p:spPr>
        <p:txBody>
          <a:bodyPr/>
          <a:lstStyle>
            <a:lvl1pPr>
              <a:defRPr sz="3199"/>
            </a:lvl1pPr>
            <a:lvl2pPr>
              <a:defRPr sz="2844"/>
            </a:lvl2pPr>
            <a:lvl3pPr>
              <a:defRPr sz="2488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7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6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9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30" y="457203"/>
            <a:ext cx="3199567" cy="1600197"/>
          </a:xfrm>
        </p:spPr>
        <p:txBody>
          <a:bodyPr anchor="b">
            <a:normAutofit/>
          </a:bodyPr>
          <a:lstStyle>
            <a:lvl1pPr>
              <a:defRPr sz="5687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093" y="685800"/>
            <a:ext cx="6077484" cy="5486400"/>
          </a:xfrm>
        </p:spPr>
        <p:txBody>
          <a:bodyPr/>
          <a:lstStyle>
            <a:lvl1pPr>
              <a:defRPr sz="3555"/>
            </a:lvl1pPr>
            <a:lvl2pPr>
              <a:defRPr sz="3199"/>
            </a:lvl2pPr>
            <a:lvl3pPr>
              <a:defRPr sz="2844"/>
            </a:lvl3pPr>
            <a:lvl4pPr>
              <a:defRPr sz="2488"/>
            </a:lvl4pPr>
            <a:lvl5pPr>
              <a:defRPr sz="2488"/>
            </a:lvl5pPr>
            <a:lvl6pPr>
              <a:defRPr sz="2488"/>
            </a:lvl6pPr>
            <a:lvl7pPr>
              <a:defRPr sz="2488"/>
            </a:lvl7pPr>
            <a:lvl8pPr>
              <a:defRPr sz="2488"/>
            </a:lvl8pPr>
            <a:lvl9pPr>
              <a:defRPr sz="248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030" y="2099737"/>
            <a:ext cx="3199567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422"/>
              </a:spcBef>
              <a:buNone/>
              <a:defRPr sz="2310"/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89899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5257800"/>
            <a:ext cx="9979600" cy="914400"/>
          </a:xfrm>
        </p:spPr>
        <p:txBody>
          <a:bodyPr anchor="b">
            <a:normAutofit/>
          </a:bodyPr>
          <a:lstStyle>
            <a:lvl1pPr>
              <a:defRPr sz="4976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3"/>
            <a:ext cx="11289899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5687">
                <a:solidFill>
                  <a:schemeClr val="bg1"/>
                </a:solidFill>
              </a:defRPr>
            </a:lvl1pPr>
            <a:lvl2pPr marL="812582" indent="0">
              <a:buNone/>
              <a:defRPr sz="4976"/>
            </a:lvl2pPr>
            <a:lvl3pPr marL="1625163" indent="0">
              <a:buNone/>
              <a:defRPr sz="4266"/>
            </a:lvl3pPr>
            <a:lvl4pPr marL="2437745" indent="0">
              <a:buNone/>
              <a:defRPr sz="3555"/>
            </a:lvl4pPr>
            <a:lvl5pPr marL="3250326" indent="0">
              <a:buNone/>
              <a:defRPr sz="3555"/>
            </a:lvl5pPr>
            <a:lvl6pPr marL="4062908" indent="0">
              <a:buNone/>
              <a:defRPr sz="3555"/>
            </a:lvl6pPr>
            <a:lvl7pPr marL="4875489" indent="0">
              <a:buNone/>
              <a:defRPr sz="3555"/>
            </a:lvl7pPr>
            <a:lvl8pPr marL="5688071" indent="0">
              <a:buNone/>
              <a:defRPr sz="3555"/>
            </a:lvl8pPr>
            <a:lvl9pPr marL="6500652" indent="0">
              <a:buNone/>
              <a:defRPr sz="355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162" y="6108592"/>
            <a:ext cx="99796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2310">
                <a:solidFill>
                  <a:schemeClr val="bg1">
                    <a:lumMod val="85000"/>
                  </a:schemeClr>
                </a:solidFill>
              </a:defRPr>
            </a:lvl1pPr>
            <a:lvl2pPr marL="812582" indent="0">
              <a:buNone/>
              <a:defRPr sz="2133"/>
            </a:lvl2pPr>
            <a:lvl3pPr marL="1625163" indent="0">
              <a:buNone/>
              <a:defRPr sz="1777"/>
            </a:lvl3pPr>
            <a:lvl4pPr marL="2437745" indent="0">
              <a:buNone/>
              <a:defRPr sz="1600"/>
            </a:lvl4pPr>
            <a:lvl5pPr marL="3250326" indent="0">
              <a:buNone/>
              <a:defRPr sz="1600"/>
            </a:lvl5pPr>
            <a:lvl6pPr marL="4062908" indent="0">
              <a:buNone/>
              <a:defRPr sz="1600"/>
            </a:lvl6pPr>
            <a:lvl7pPr marL="4875489" indent="0">
              <a:buNone/>
              <a:defRPr sz="1600"/>
            </a:lvl7pPr>
            <a:lvl8pPr marL="5688071" indent="0">
              <a:buNone/>
              <a:defRPr sz="1600"/>
            </a:lvl8pPr>
            <a:lvl9pPr marL="6500652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8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365760"/>
            <a:ext cx="9690116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3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5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6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24-Dec-20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6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3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6398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4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543" y="294198"/>
            <a:ext cx="9690116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543" y="1828801"/>
            <a:ext cx="85931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4483" y="998585"/>
            <a:ext cx="1904999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24-Dec-20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6281" y="4046585"/>
            <a:ext cx="3581400" cy="365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9899" y="6172201"/>
            <a:ext cx="914162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599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32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999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7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 in headphones with a laptop">
            <a:extLst>
              <a:ext uri="{FF2B5EF4-FFF2-40B4-BE49-F238E27FC236}">
                <a16:creationId xmlns:a16="http://schemas.microsoft.com/office/drawing/2014/main" id="{ADA04C7C-FE8B-4C2F-BF2E-CBD501A0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2" y="904"/>
            <a:ext cx="12188803" cy="6856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53F3E-E6E8-4DEE-A6F6-D6A88FD3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7406" y="2636912"/>
            <a:ext cx="8211512" cy="2016224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9600" dirty="0">
                <a:latin typeface="Bauhaus 93" panose="04030905020B02020C02" pitchFamily="82" charset="0"/>
              </a:rPr>
            </a:br>
            <a:br>
              <a:rPr lang="en-US" sz="9600" dirty="0">
                <a:latin typeface="Bauhaus 93" panose="04030905020B02020C02" pitchFamily="82" charset="0"/>
              </a:rPr>
            </a:br>
            <a:br>
              <a:rPr lang="en-US" sz="9600" dirty="0">
                <a:latin typeface="Bauhaus 93" panose="04030905020B02020C02" pitchFamily="82" charset="0"/>
              </a:rPr>
            </a:br>
            <a:r>
              <a:rPr lang="en-US" sz="9600" dirty="0">
                <a:latin typeface="Bauhaus 93" panose="04030905020B02020C02" pitchFamily="82" charset="0"/>
              </a:rPr>
              <a:t>TUTORIA</a:t>
            </a:r>
            <a:br>
              <a:rPr lang="en-US" sz="9600" dirty="0">
                <a:latin typeface="Bauhaus 93" panose="04030905020B02020C02" pitchFamily="82" charset="0"/>
              </a:rPr>
            </a:br>
            <a:r>
              <a:rPr lang="en-US" sz="3100" b="1" i="0" dirty="0">
                <a:solidFill>
                  <a:srgbClr val="FFFFFF"/>
                </a:solidFill>
                <a:effectLst/>
                <a:latin typeface="Poppins"/>
              </a:rPr>
              <a:t>Creating a Better World,</a:t>
            </a:r>
            <a:br>
              <a:rPr lang="en-US" sz="3100" b="1" i="0" dirty="0">
                <a:solidFill>
                  <a:srgbClr val="FFFFFF"/>
                </a:solidFill>
                <a:effectLst/>
                <a:latin typeface="Poppins"/>
              </a:rPr>
            </a:br>
            <a:r>
              <a:rPr lang="en-US" sz="3100" b="1" i="0" dirty="0">
                <a:solidFill>
                  <a:srgbClr val="FFFFFF"/>
                </a:solidFill>
                <a:effectLst/>
                <a:latin typeface="Poppins"/>
              </a:rPr>
              <a:t>One Student at a Time</a:t>
            </a:r>
            <a:endParaRPr lang="ru-RU"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54176-1A2D-47B9-B195-FB21407C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2604" y="5877272"/>
            <a:ext cx="4032448" cy="50581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399" dirty="0">
                <a:solidFill>
                  <a:schemeClr val="tx1"/>
                </a:solidFill>
              </a:rPr>
              <a:t>TEAM NAME:BROCODE</a:t>
            </a:r>
            <a:endParaRPr lang="ru-RU" sz="23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3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B23848-7159-47BB-BFB9-0AB3CA0AAA68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8C649D"/>
              </a:gs>
              <a:gs pos="100000">
                <a:srgbClr val="695794"/>
              </a:gs>
            </a:gsLst>
            <a:lin ang="5400000" scaled="0"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3D93A-BF9E-419A-A10B-AC72BB8889DA}"/>
              </a:ext>
            </a:extLst>
          </p:cNvPr>
          <p:cNvSpPr/>
          <p:nvPr/>
        </p:nvSpPr>
        <p:spPr>
          <a:xfrm>
            <a:off x="3522237" y="2780928"/>
            <a:ext cx="5144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Site Description</a:t>
            </a:r>
          </a:p>
        </p:txBody>
      </p:sp>
    </p:spTree>
    <p:extLst>
      <p:ext uri="{BB962C8B-B14F-4D97-AF65-F5344CB8AC3E}">
        <p14:creationId xmlns:p14="http://schemas.microsoft.com/office/powerpoint/2010/main" val="393862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F945AB-E832-4085-8E84-AF56F72B282E}"/>
              </a:ext>
            </a:extLst>
          </p:cNvPr>
          <p:cNvSpPr/>
          <p:nvPr/>
        </p:nvSpPr>
        <p:spPr>
          <a:xfrm>
            <a:off x="-1" y="-7640"/>
            <a:ext cx="12188825" cy="6858000"/>
          </a:xfrm>
          <a:prstGeom prst="rect">
            <a:avLst/>
          </a:prstGeom>
          <a:gradFill>
            <a:gsLst>
              <a:gs pos="68000">
                <a:srgbClr val="B088F9"/>
              </a:gs>
              <a:gs pos="0">
                <a:srgbClr val="DA9FF9"/>
              </a:gs>
            </a:gsLst>
            <a:lin ang="2700000" scaled="0"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3D93A-BF9E-419A-A10B-AC72BB8889DA}"/>
              </a:ext>
            </a:extLst>
          </p:cNvPr>
          <p:cNvSpPr/>
          <p:nvPr/>
        </p:nvSpPr>
        <p:spPr>
          <a:xfrm>
            <a:off x="3522237" y="2780928"/>
            <a:ext cx="5144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Site Description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84942-3F5A-492C-AA7A-D43128EDAB1B}"/>
              </a:ext>
            </a:extLst>
          </p:cNvPr>
          <p:cNvSpPr txBox="1"/>
          <p:nvPr/>
        </p:nvSpPr>
        <p:spPr>
          <a:xfrm>
            <a:off x="-3823665" y="836712"/>
            <a:ext cx="239360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solidFill>
                  <a:srgbClr val="A3F7B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HOMEPAGE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1D719-AE02-4234-9B9E-868F1C2A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100" y="53320"/>
            <a:ext cx="385762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35DCB-0AA0-4F7C-9116-D6B17CA1FE01}"/>
              </a:ext>
            </a:extLst>
          </p:cNvPr>
          <p:cNvSpPr txBox="1"/>
          <p:nvPr/>
        </p:nvSpPr>
        <p:spPr>
          <a:xfrm>
            <a:off x="37148" y="6879704"/>
            <a:ext cx="69701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Provides option to search for courses and 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lists popular courses to welcome new and 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existing users</a:t>
            </a: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5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14483 4.81481E-6 C -0.20969 4.81481E-6 -0.28953 -0.11135 -0.28953 -0.20163 L -0.28953 -0.40325 " pathEditMode="relative" rAng="0" ptsTypes="AAAA">
                                      <p:cBhvr>
                                        <p:cTn id="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83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72E-7 -3.33333E-6 L 0.31662 -0.00069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7" y="-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6002E-7 -3.7037E-7 L -0.32964 -3.7037E-7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8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882E-6 1.85185E-6 L 2.6882E-6 -0.63565 " pathEditMode="relative" rAng="0" ptsTypes="AA">
                                      <p:cBhvr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F945AB-E832-4085-8E84-AF56F72B282E}"/>
              </a:ext>
            </a:extLst>
          </p:cNvPr>
          <p:cNvSpPr/>
          <p:nvPr/>
        </p:nvSpPr>
        <p:spPr>
          <a:xfrm>
            <a:off x="-1" y="-7640"/>
            <a:ext cx="12188825" cy="6858000"/>
          </a:xfrm>
          <a:prstGeom prst="rect">
            <a:avLst/>
          </a:prstGeom>
          <a:gradFill>
            <a:gsLst>
              <a:gs pos="94000">
                <a:srgbClr val="BC6FF1"/>
              </a:gs>
              <a:gs pos="52000">
                <a:srgbClr val="B088F9"/>
              </a:gs>
              <a:gs pos="0">
                <a:srgbClr val="DA9FF9"/>
              </a:gs>
            </a:gsLst>
            <a:lin ang="2700000" scaled="0"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3D93A-BF9E-419A-A10B-AC72BB8889DA}"/>
              </a:ext>
            </a:extLst>
          </p:cNvPr>
          <p:cNvSpPr/>
          <p:nvPr/>
        </p:nvSpPr>
        <p:spPr>
          <a:xfrm>
            <a:off x="-3118" y="11098"/>
            <a:ext cx="5144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Site Description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84942-3F5A-492C-AA7A-D43128EDAB1B}"/>
              </a:ext>
            </a:extLst>
          </p:cNvPr>
          <p:cNvSpPr txBox="1"/>
          <p:nvPr/>
        </p:nvSpPr>
        <p:spPr>
          <a:xfrm>
            <a:off x="-3823665" y="836712"/>
            <a:ext cx="129715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solidFill>
                  <a:srgbClr val="A3F7B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 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1D719-AE02-4234-9B9E-868F1C2A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14204" y="24312"/>
            <a:ext cx="5157472" cy="6809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35DCB-0AA0-4F7C-9116-D6B17CA1FE01}"/>
              </a:ext>
            </a:extLst>
          </p:cNvPr>
          <p:cNvSpPr txBox="1"/>
          <p:nvPr/>
        </p:nvSpPr>
        <p:spPr>
          <a:xfrm>
            <a:off x="37148" y="6879704"/>
            <a:ext cx="61702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Opens when user clicks Log in</a:t>
            </a: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is required to be signed in to use</a:t>
            </a:r>
          </a:p>
          <a:p>
            <a:r>
              <a:rPr lang="en-US" sz="2800" b="1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Tutoria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Facilities</a:t>
            </a: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4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117E-6 -3.33333E-6 L 0.31661 -0.00069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5275E-6 0 L -0.43826 0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2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535E-6 1.85185E-6 L 3.73535E-6 -0.63565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F945AB-E832-4085-8E84-AF56F72B282E}"/>
              </a:ext>
            </a:extLst>
          </p:cNvPr>
          <p:cNvSpPr/>
          <p:nvPr/>
        </p:nvSpPr>
        <p:spPr>
          <a:xfrm>
            <a:off x="-1" y="-7640"/>
            <a:ext cx="12188825" cy="6858000"/>
          </a:xfrm>
          <a:prstGeom prst="rect">
            <a:avLst/>
          </a:prstGeom>
          <a:gradFill>
            <a:gsLst>
              <a:gs pos="77000">
                <a:srgbClr val="BC6FF1"/>
              </a:gs>
              <a:gs pos="42000">
                <a:srgbClr val="B088F9"/>
              </a:gs>
              <a:gs pos="0">
                <a:srgbClr val="DA9FF9"/>
              </a:gs>
            </a:gsLst>
            <a:lin ang="2700000" scaled="0"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3D93A-BF9E-419A-A10B-AC72BB8889DA}"/>
              </a:ext>
            </a:extLst>
          </p:cNvPr>
          <p:cNvSpPr/>
          <p:nvPr/>
        </p:nvSpPr>
        <p:spPr>
          <a:xfrm>
            <a:off x="-3118" y="11098"/>
            <a:ext cx="5144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Site Description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84942-3F5A-492C-AA7A-D43128EDAB1B}"/>
              </a:ext>
            </a:extLst>
          </p:cNvPr>
          <p:cNvSpPr txBox="1"/>
          <p:nvPr/>
        </p:nvSpPr>
        <p:spPr>
          <a:xfrm>
            <a:off x="-3823665" y="836712"/>
            <a:ext cx="1678665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solidFill>
                  <a:srgbClr val="A3F7B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Courses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1D719-AE02-4234-9B9E-868F1C2A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9108" y="-27816"/>
            <a:ext cx="5955702" cy="6842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35DCB-0AA0-4F7C-9116-D6B17CA1FE01}"/>
              </a:ext>
            </a:extLst>
          </p:cNvPr>
          <p:cNvSpPr txBox="1"/>
          <p:nvPr/>
        </p:nvSpPr>
        <p:spPr>
          <a:xfrm>
            <a:off x="37148" y="6879704"/>
            <a:ext cx="527259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Shows a curated list of courses 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the user’s previous 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193920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89E-6 -3.33333E-6 L 0.31662 -0.00069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912E-7 4.07407E-6 L -0.5043 4.07407E-6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1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001E-6 3.33333E-6 L 2.05001E-6 -0.63565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F945AB-E832-4085-8E84-AF56F72B282E}"/>
              </a:ext>
            </a:extLst>
          </p:cNvPr>
          <p:cNvSpPr/>
          <p:nvPr/>
        </p:nvSpPr>
        <p:spPr>
          <a:xfrm>
            <a:off x="-1" y="-7640"/>
            <a:ext cx="12188825" cy="6858000"/>
          </a:xfrm>
          <a:prstGeom prst="rect">
            <a:avLst/>
          </a:prstGeom>
          <a:gradFill>
            <a:gsLst>
              <a:gs pos="72000">
                <a:srgbClr val="BC6FF1"/>
              </a:gs>
              <a:gs pos="39000">
                <a:srgbClr val="B088F9"/>
              </a:gs>
              <a:gs pos="0">
                <a:srgbClr val="DA9FF9"/>
              </a:gs>
            </a:gsLst>
            <a:lin ang="2700000" scaled="0"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3D93A-BF9E-419A-A10B-AC72BB8889DA}"/>
              </a:ext>
            </a:extLst>
          </p:cNvPr>
          <p:cNvSpPr/>
          <p:nvPr/>
        </p:nvSpPr>
        <p:spPr>
          <a:xfrm>
            <a:off x="-3118" y="11098"/>
            <a:ext cx="5144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Site Description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84942-3F5A-492C-AA7A-D43128EDAB1B}"/>
              </a:ext>
            </a:extLst>
          </p:cNvPr>
          <p:cNvSpPr txBox="1"/>
          <p:nvPr/>
        </p:nvSpPr>
        <p:spPr>
          <a:xfrm>
            <a:off x="-3823665" y="836712"/>
            <a:ext cx="144623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solidFill>
                  <a:srgbClr val="A3F7B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1D719-AE02-4234-9B9E-868F1C2A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8117" y="-27816"/>
            <a:ext cx="5917684" cy="6842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35DCB-0AA0-4F7C-9116-D6B17CA1FE01}"/>
              </a:ext>
            </a:extLst>
          </p:cNvPr>
          <p:cNvSpPr txBox="1"/>
          <p:nvPr/>
        </p:nvSpPr>
        <p:spPr>
          <a:xfrm>
            <a:off x="37148" y="6879704"/>
            <a:ext cx="5529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Shows a list of courses based on 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the user searches</a:t>
            </a:r>
          </a:p>
        </p:txBody>
      </p:sp>
    </p:spTree>
    <p:extLst>
      <p:ext uri="{BB962C8B-B14F-4D97-AF65-F5344CB8AC3E}">
        <p14:creationId xmlns:p14="http://schemas.microsoft.com/office/powerpoint/2010/main" val="89495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1539E-6 -3.33333E-6 L 0.31662 -0.00069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912E-7 4.07407E-6 L -0.5043 4.07407E-6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1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6997E-6 4.81481E-6 L 2.66997E-6 -0.63565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F945AB-E832-4085-8E84-AF56F72B282E}"/>
              </a:ext>
            </a:extLst>
          </p:cNvPr>
          <p:cNvSpPr/>
          <p:nvPr/>
        </p:nvSpPr>
        <p:spPr>
          <a:xfrm>
            <a:off x="-1" y="-7640"/>
            <a:ext cx="12188825" cy="6858000"/>
          </a:xfrm>
          <a:prstGeom prst="rect">
            <a:avLst/>
          </a:prstGeom>
          <a:gradFill>
            <a:gsLst>
              <a:gs pos="63000">
                <a:srgbClr val="BC6FF1"/>
              </a:gs>
              <a:gs pos="35000">
                <a:srgbClr val="B088F9"/>
              </a:gs>
              <a:gs pos="0">
                <a:srgbClr val="DA9FF9"/>
              </a:gs>
            </a:gsLst>
            <a:lin ang="2700000" scaled="0"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3D93A-BF9E-419A-A10B-AC72BB8889DA}"/>
              </a:ext>
            </a:extLst>
          </p:cNvPr>
          <p:cNvSpPr/>
          <p:nvPr/>
        </p:nvSpPr>
        <p:spPr>
          <a:xfrm>
            <a:off x="-3118" y="11098"/>
            <a:ext cx="5144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Site Description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84942-3F5A-492C-AA7A-D43128EDAB1B}"/>
              </a:ext>
            </a:extLst>
          </p:cNvPr>
          <p:cNvSpPr txBox="1"/>
          <p:nvPr/>
        </p:nvSpPr>
        <p:spPr>
          <a:xfrm>
            <a:off x="-3823665" y="836712"/>
            <a:ext cx="249299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solidFill>
                  <a:srgbClr val="A3F7B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Course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1D719-AE02-4234-9B9E-868F1C2A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100" y="-7640"/>
            <a:ext cx="4740304" cy="6842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35DCB-0AA0-4F7C-9116-D6B17CA1FE01}"/>
              </a:ext>
            </a:extLst>
          </p:cNvPr>
          <p:cNvSpPr txBox="1"/>
          <p:nvPr/>
        </p:nvSpPr>
        <p:spPr>
          <a:xfrm>
            <a:off x="37148" y="6879704"/>
            <a:ext cx="70791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Tutors give details about their course here, 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topics to be covered, how classes will be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conducted, price tiers etc.</a:t>
            </a: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student can purchase the course by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Clicking the checkout button</a:t>
            </a:r>
          </a:p>
        </p:txBody>
      </p:sp>
    </p:spTree>
    <p:extLst>
      <p:ext uri="{BB962C8B-B14F-4D97-AF65-F5344CB8AC3E}">
        <p14:creationId xmlns:p14="http://schemas.microsoft.com/office/powerpoint/2010/main" val="145478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727E-6 -3.33333E-6 L 0.31662 -0.00069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7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0034E-6 4.81481E-6 L -0.40128 4.81481E-6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7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0943E-6 3.7037E-7 L 4.20943E-6 -0.63565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F945AB-E832-4085-8E84-AF56F72B282E}"/>
              </a:ext>
            </a:extLst>
          </p:cNvPr>
          <p:cNvSpPr/>
          <p:nvPr/>
        </p:nvSpPr>
        <p:spPr>
          <a:xfrm>
            <a:off x="-1" y="-7640"/>
            <a:ext cx="12188825" cy="6858000"/>
          </a:xfrm>
          <a:prstGeom prst="rect">
            <a:avLst/>
          </a:prstGeom>
          <a:gradFill>
            <a:gsLst>
              <a:gs pos="63000">
                <a:srgbClr val="BC6FF1"/>
              </a:gs>
              <a:gs pos="35000">
                <a:srgbClr val="B088F9"/>
              </a:gs>
              <a:gs pos="0">
                <a:srgbClr val="DA9FF9"/>
              </a:gs>
            </a:gsLst>
            <a:lin ang="2700000" scaled="0"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3D93A-BF9E-419A-A10B-AC72BB8889DA}"/>
              </a:ext>
            </a:extLst>
          </p:cNvPr>
          <p:cNvSpPr/>
          <p:nvPr/>
        </p:nvSpPr>
        <p:spPr>
          <a:xfrm>
            <a:off x="-3118" y="11098"/>
            <a:ext cx="5144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Site Description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84942-3F5A-492C-AA7A-D43128EDAB1B}"/>
              </a:ext>
            </a:extLst>
          </p:cNvPr>
          <p:cNvSpPr txBox="1"/>
          <p:nvPr/>
        </p:nvSpPr>
        <p:spPr>
          <a:xfrm>
            <a:off x="-4193497" y="934428"/>
            <a:ext cx="4230645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b="1" i="1" u="sng" dirty="0">
                <a:solidFill>
                  <a:srgbClr val="A3F7B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Account Settings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1D719-AE02-4234-9B9E-868F1C2A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9108" y="-7640"/>
            <a:ext cx="3849028" cy="6842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35DCB-0AA0-4F7C-9116-D6B17CA1FE01}"/>
              </a:ext>
            </a:extLst>
          </p:cNvPr>
          <p:cNvSpPr txBox="1"/>
          <p:nvPr/>
        </p:nvSpPr>
        <p:spPr>
          <a:xfrm>
            <a:off x="37148" y="6879704"/>
            <a:ext cx="75232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 account details, bio, payment details</a:t>
            </a: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 courses you’ve signed up to as a student</a:t>
            </a: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 and edit courses you’ve made as a tutor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63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9398E-6 4.81481E-6 L 0.3471 4.81481E-6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1477E-7 4.81481E-6 L -0.32912 4.81481E-6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6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36598E-7 1.85185E-6 L 5.36598E-7 -0.63565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74B5FF8-AB30-4020-9698-C2CCC1D2EBAE}"/>
              </a:ext>
            </a:extLst>
          </p:cNvPr>
          <p:cNvSpPr/>
          <p:nvPr/>
        </p:nvSpPr>
        <p:spPr>
          <a:xfrm>
            <a:off x="0" y="0"/>
            <a:ext cx="12287100" cy="6858000"/>
          </a:xfrm>
          <a:prstGeom prst="rect">
            <a:avLst/>
          </a:prstGeom>
          <a:gradFill>
            <a:gsLst>
              <a:gs pos="0">
                <a:srgbClr val="A8D8EA"/>
              </a:gs>
              <a:gs pos="100000">
                <a:srgbClr val="AA96D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AF68572-F60F-4E05-B985-4C714FEEF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-1217"/>
            <a:ext cx="102880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354" y="188639"/>
            <a:ext cx="9690116" cy="710594"/>
          </a:xfrm>
        </p:spPr>
        <p:txBody>
          <a:bodyPr/>
          <a:lstStyle/>
          <a:p>
            <a:pPr algn="ctr"/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Future Expansions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D6410-5E5D-4F8D-9434-3886128069C7}"/>
              </a:ext>
            </a:extLst>
          </p:cNvPr>
          <p:cNvSpPr txBox="1"/>
          <p:nvPr/>
        </p:nvSpPr>
        <p:spPr>
          <a:xfrm>
            <a:off x="189756" y="1302342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i="1" dirty="0">
                <a:latin typeface="roboto" panose="02000000000000000000" pitchFamily="2" charset="0"/>
                <a:ea typeface="roboto" panose="02000000000000000000" pitchFamily="2" charset="0"/>
              </a:rPr>
              <a:t>Video Call Hosting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88622-1C2F-44F5-A70E-4B6E33CA8EFE}"/>
              </a:ext>
            </a:extLst>
          </p:cNvPr>
          <p:cNvSpPr txBox="1"/>
          <p:nvPr/>
        </p:nvSpPr>
        <p:spPr>
          <a:xfrm>
            <a:off x="14812" y="2228671"/>
            <a:ext cx="7735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Instead of the site being only for scheduling classes and transactions, it would also integrate class hosting facilities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591292-42C8-470C-B7EA-F70C1B898BD0}"/>
              </a:ext>
            </a:extLst>
          </p:cNvPr>
          <p:cNvSpPr txBox="1"/>
          <p:nvPr/>
        </p:nvSpPr>
        <p:spPr>
          <a:xfrm>
            <a:off x="14812" y="3708998"/>
            <a:ext cx="7735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roboto" panose="02000000000000000000" pitchFamily="2" charset="0"/>
                <a:ea typeface="roboto" panose="02000000000000000000" pitchFamily="2" charset="0"/>
              </a:rPr>
              <a:t>This feature would help in reducing scams and improve the general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670B14F-CD40-475C-817D-052F5B0A43BD}"/>
              </a:ext>
            </a:extLst>
          </p:cNvPr>
          <p:cNvSpPr/>
          <p:nvPr/>
        </p:nvSpPr>
        <p:spPr>
          <a:xfrm>
            <a:off x="0" y="0"/>
            <a:ext cx="12287100" cy="6858000"/>
          </a:xfrm>
          <a:prstGeom prst="rect">
            <a:avLst/>
          </a:prstGeom>
          <a:gradFill>
            <a:gsLst>
              <a:gs pos="0">
                <a:srgbClr val="A8D8EA"/>
              </a:gs>
              <a:gs pos="100000">
                <a:srgbClr val="AA96D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EC543-1876-4429-865E-2E7BCBB154CA}"/>
              </a:ext>
            </a:extLst>
          </p:cNvPr>
          <p:cNvSpPr txBox="1"/>
          <p:nvPr/>
        </p:nvSpPr>
        <p:spPr>
          <a:xfrm>
            <a:off x="14812" y="2228671"/>
            <a:ext cx="7735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A043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free platform for general discussion of topics and doubts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3EA86-24E2-45CF-B9C3-11889417D925}"/>
              </a:ext>
            </a:extLst>
          </p:cNvPr>
          <p:cNvSpPr txBox="1"/>
          <p:nvPr/>
        </p:nvSpPr>
        <p:spPr>
          <a:xfrm>
            <a:off x="14812" y="3708998"/>
            <a:ext cx="7735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A043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would increase the amount of people visiting the site, thus providing more potential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A043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D333FA24-7D22-4F21-8A41-EEF3D7F18A4A}"/>
              </a:ext>
            </a:extLst>
          </p:cNvPr>
          <p:cNvSpPr txBox="1">
            <a:spLocks/>
          </p:cNvSpPr>
          <p:nvPr/>
        </p:nvSpPr>
        <p:spPr>
          <a:xfrm>
            <a:off x="1249354" y="188639"/>
            <a:ext cx="9690116" cy="7105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Future Expansions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4B329A-DA61-46BA-BC03-1277E8EA003D}"/>
              </a:ext>
            </a:extLst>
          </p:cNvPr>
          <p:cNvSpPr txBox="1"/>
          <p:nvPr/>
        </p:nvSpPr>
        <p:spPr>
          <a:xfrm>
            <a:off x="189756" y="1302342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i="1" dirty="0">
                <a:latin typeface="roboto" panose="02000000000000000000" pitchFamily="2" charset="0"/>
                <a:ea typeface="roboto" panose="02000000000000000000" pitchFamily="2" charset="0"/>
              </a:rPr>
              <a:t>Community Forums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3AE8543-1C62-4087-8987-E33E6CDAC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39" y="-2312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6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ED6C6-B511-4E7C-9B9A-BD553C224586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75000">
                <a:srgbClr val="A3D8F4"/>
              </a:gs>
              <a:gs pos="36000">
                <a:srgbClr val="9AB3F5">
                  <a:lumMod val="75000"/>
                  <a:lumOff val="25000"/>
                </a:srgbClr>
              </a:gs>
              <a:gs pos="0">
                <a:srgbClr val="7579E7"/>
              </a:gs>
              <a:gs pos="100000">
                <a:srgbClr val="B9FFFC"/>
              </a:gs>
            </a:gsLst>
            <a:lin ang="2400000" scaled="0"/>
          </a:gra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DD4EC-FC74-4C7B-AAD3-DC56B402F5A1}"/>
              </a:ext>
            </a:extLst>
          </p:cNvPr>
          <p:cNvSpPr txBox="1"/>
          <p:nvPr/>
        </p:nvSpPr>
        <p:spPr>
          <a:xfrm>
            <a:off x="2097968" y="2413337"/>
            <a:ext cx="6408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ambria Math" panose="02040503050406030204" pitchFamily="18" charset="0"/>
                <a:ea typeface="Cambria Math" panose="02040503050406030204" pitchFamily="18" charset="0"/>
              </a:rPr>
              <a:t>Thank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7C8EE-B6D5-4691-BBAB-8351F1C6C5DA}"/>
              </a:ext>
            </a:extLst>
          </p:cNvPr>
          <p:cNvSpPr txBox="1"/>
          <p:nvPr/>
        </p:nvSpPr>
        <p:spPr>
          <a:xfrm>
            <a:off x="9050982" y="5534561"/>
            <a:ext cx="3672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Team: </a:t>
            </a:r>
          </a:p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Brocode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9B4CC-91BE-46D3-858C-21314AB2B6BD}"/>
              </a:ext>
            </a:extLst>
          </p:cNvPr>
          <p:cNvSpPr txBox="1"/>
          <p:nvPr/>
        </p:nvSpPr>
        <p:spPr>
          <a:xfrm>
            <a:off x="5626360" y="3284984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ambria Math" panose="02040503050406030204" pitchFamily="18" charset="0"/>
                <a:ea typeface="Cambria Math" panose="020405030504060302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4337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person, indoor, child, child&#10;&#10;Description automatically generated">
            <a:extLst>
              <a:ext uri="{FF2B5EF4-FFF2-40B4-BE49-F238E27FC236}">
                <a16:creationId xmlns:a16="http://schemas.microsoft.com/office/drawing/2014/main" id="{B2B1A949-85A7-4D61-B94B-65A7D6821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l="26"/>
          <a:stretch/>
        </p:blipFill>
        <p:spPr>
          <a:xfrm>
            <a:off x="21" y="10"/>
            <a:ext cx="1218880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812" y="621850"/>
            <a:ext cx="9700954" cy="22353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7000" dirty="0">
                <a:latin typeface="Bauhaus 93"/>
              </a:rPr>
              <a:t>THE PROBLEM WE ARE TRYING TO SOLVE…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5413" y="4655027"/>
            <a:ext cx="9245904" cy="730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ea typeface="+mj-lt"/>
                <a:cs typeface="+mj-lt"/>
              </a:rPr>
              <a:t>On the other hand there are students more than willing to explain lessons and concepts in order to gain some pocket money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7F5E9-BEBA-4264-9F87-5BD046FB5805}"/>
              </a:ext>
            </a:extLst>
          </p:cNvPr>
          <p:cNvSpPr txBox="1"/>
          <p:nvPr/>
        </p:nvSpPr>
        <p:spPr>
          <a:xfrm>
            <a:off x="619587" y="2900699"/>
            <a:ext cx="858811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2400" dirty="0">
                <a:ea typeface="+mn-lt"/>
                <a:cs typeface="+mn-lt"/>
              </a:rPr>
              <a:t>There are many students in need of a person they can converse with in an informal and easy-going manner, in order to achieve a better grasp of concepts. They may find tuition classes to be too cramped and private tutors hard to find.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657C2-DB53-4043-940F-6CF30A8C7E0D}"/>
              </a:ext>
            </a:extLst>
          </p:cNvPr>
          <p:cNvSpPr txBox="1"/>
          <p:nvPr/>
        </p:nvSpPr>
        <p:spPr>
          <a:xfrm>
            <a:off x="1339667" y="5385990"/>
            <a:ext cx="9361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These two groups have trouble finding each other and organising their schedules accordingly.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78F1AF-A6B0-40C5-9736-48FF0C611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6522" y="-1467544"/>
            <a:ext cx="16897878" cy="95050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68" y="167018"/>
            <a:ext cx="9415867" cy="885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900" b="0" i="0" dirty="0">
                <a:solidFill>
                  <a:srgbClr val="FFFFFF"/>
                </a:solidFill>
              </a:rPr>
              <a:t>THE SOLUTION: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B2BCF-8A6A-4A33-93F3-721D4CE69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478" y="4941168"/>
            <a:ext cx="9415867" cy="1183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200" b="0" i="0" cap="all" dirty="0">
                <a:solidFill>
                  <a:srgbClr val="BC6FF1"/>
                </a:solidFill>
              </a:rPr>
              <a:t>We have made an </a:t>
            </a:r>
            <a:r>
              <a:rPr lang="en-US" sz="2200" b="0" i="0" cap="all" dirty="0">
                <a:solidFill>
                  <a:schemeClr val="bg1">
                    <a:lumMod val="95000"/>
                  </a:schemeClr>
                </a:solidFill>
              </a:rPr>
              <a:t>efficient</a:t>
            </a:r>
            <a:r>
              <a:rPr lang="en-US" sz="2200" b="0" i="0" cap="all" dirty="0">
                <a:solidFill>
                  <a:srgbClr val="BC6FF1"/>
                </a:solidFill>
              </a:rPr>
              <a:t> and </a:t>
            </a:r>
            <a:r>
              <a:rPr lang="en-US" sz="2200" cap="all" dirty="0">
                <a:solidFill>
                  <a:schemeClr val="bg1">
                    <a:lumMod val="95000"/>
                  </a:schemeClr>
                </a:solidFill>
              </a:rPr>
              <a:t>COST EFFECTIVE  </a:t>
            </a:r>
            <a:r>
              <a:rPr lang="en-US" sz="2200" b="0" i="0" cap="all" dirty="0">
                <a:solidFill>
                  <a:srgbClr val="BC6FF1"/>
                </a:solidFill>
              </a:rPr>
              <a:t>setup </a:t>
            </a:r>
            <a:r>
              <a:rPr lang="en-US" sz="2200" b="0" i="0" cap="all" dirty="0">
                <a:solidFill>
                  <a:schemeClr val="bg1">
                    <a:lumMod val="95000"/>
                  </a:schemeClr>
                </a:solidFill>
              </a:rPr>
              <a:t>(website) </a:t>
            </a:r>
            <a:r>
              <a:rPr lang="en-US" sz="2200" b="0" i="0" cap="all" dirty="0">
                <a:solidFill>
                  <a:srgbClr val="BC6FF1"/>
                </a:solidFill>
              </a:rPr>
              <a:t>which </a:t>
            </a:r>
            <a:r>
              <a:rPr lang="en-US" sz="2200" cap="all" dirty="0">
                <a:solidFill>
                  <a:schemeClr val="bg1">
                    <a:lumMod val="95000"/>
                  </a:schemeClr>
                </a:solidFill>
              </a:rPr>
              <a:t>BRIDGES THE GAP </a:t>
            </a:r>
            <a:r>
              <a:rPr lang="en-US" sz="2200" cap="all" dirty="0">
                <a:solidFill>
                  <a:srgbClr val="BC6FF1"/>
                </a:solidFill>
              </a:rPr>
              <a:t>BETWEEN THESE </a:t>
            </a:r>
            <a:r>
              <a:rPr lang="en-US" sz="2200" cap="all" dirty="0">
                <a:solidFill>
                  <a:schemeClr val="bg1">
                    <a:lumMod val="95000"/>
                  </a:schemeClr>
                </a:solidFill>
              </a:rPr>
              <a:t>TWO GROUPS</a:t>
            </a:r>
            <a:endParaRPr lang="en-US" sz="2200" b="0" i="0" cap="all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F8C1822-6761-4709-9B3D-EE744FCAD791}"/>
              </a:ext>
            </a:extLst>
          </p:cNvPr>
          <p:cNvSpPr txBox="1">
            <a:spLocks/>
          </p:cNvSpPr>
          <p:nvPr/>
        </p:nvSpPr>
        <p:spPr>
          <a:xfrm>
            <a:off x="4906279" y="956214"/>
            <a:ext cx="2376264" cy="6888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182825" indent="-182825" algn="l" defTabSz="914126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999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-182825" algn="l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799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301" indent="-182825" algn="l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538" indent="-182825" algn="l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79776" indent="-182825" algn="l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9520" indent="-228531" algn="l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430" indent="-228531" algn="l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340" indent="-228531" algn="l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250" indent="-228531" algn="l" defTabSz="914126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200" cap="all" dirty="0">
                <a:solidFill>
                  <a:srgbClr val="DA9FF9"/>
                </a:solidFill>
              </a:rPr>
              <a:t>Tutoria</a:t>
            </a:r>
          </a:p>
        </p:txBody>
      </p:sp>
    </p:spTree>
    <p:extLst>
      <p:ext uri="{BB962C8B-B14F-4D97-AF65-F5344CB8AC3E}">
        <p14:creationId xmlns:p14="http://schemas.microsoft.com/office/powerpoint/2010/main" val="36426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E9FF6B-2DED-495D-9111-912EA041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7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CD0C63-3827-4CD8-B452-40E815E9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543" y="0"/>
            <a:ext cx="9690116" cy="767766"/>
          </a:xfrm>
        </p:spPr>
        <p:txBody>
          <a:bodyPr/>
          <a:lstStyle/>
          <a:p>
            <a:r>
              <a:rPr lang="en-IN" u="sng">
                <a:solidFill>
                  <a:schemeClr val="bg1"/>
                </a:solidFill>
                <a:cs typeface="Cascadia Code SemiBold" panose="020B0609020000020004" pitchFamily="49" charset="0"/>
              </a:rPr>
              <a:t>TUTORIA-</a:t>
            </a:r>
            <a:r>
              <a:rPr lang="en-IN" u="sng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an </a:t>
            </a:r>
            <a:r>
              <a:rPr lang="en-IN" u="sng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DC6EB-9714-48F4-B939-23605C61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447" y="1431495"/>
            <a:ext cx="8593122" cy="580019"/>
          </a:xfrm>
        </p:spPr>
        <p:txBody>
          <a:bodyPr>
            <a:noAutofit/>
          </a:bodyPr>
          <a:lstStyle/>
          <a:p>
            <a:r>
              <a:rPr lang="en-IN" sz="2000" i="1" dirty="0">
                <a:solidFill>
                  <a:schemeClr val="bg1"/>
                </a:solidFill>
                <a:latin typeface="Montserrat" panose="00000500000000000000" pitchFamily="2" charset="0"/>
              </a:rPr>
              <a:t>Tutoria</a:t>
            </a:r>
            <a:r>
              <a:rPr lang="en-IN" sz="2000" dirty="0">
                <a:solidFill>
                  <a:schemeClr val="bg1"/>
                </a:solidFill>
                <a:latin typeface="Montserrat" panose="00000500000000000000" pitchFamily="2" charset="0"/>
              </a:rPr>
              <a:t> aims to provide an efficient and easy-to-use platform for students willing to take classes for finding a wider customer base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A55937-CFE2-49BB-817C-C0178DF5EB2F}"/>
              </a:ext>
            </a:extLst>
          </p:cNvPr>
          <p:cNvSpPr txBox="1">
            <a:spLocks/>
          </p:cNvSpPr>
          <p:nvPr/>
        </p:nvSpPr>
        <p:spPr>
          <a:xfrm>
            <a:off x="1291447" y="2702630"/>
            <a:ext cx="8593122" cy="580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  <a:latin typeface="Montserrat" panose="00000500000000000000" pitchFamily="2" charset="0"/>
              </a:rPr>
              <a:t>Tutors can provide courses to which an interested student can subscribe 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E05977B-C7CB-43E7-9730-00C2EF301292}"/>
              </a:ext>
            </a:extLst>
          </p:cNvPr>
          <p:cNvSpPr txBox="1">
            <a:spLocks/>
          </p:cNvSpPr>
          <p:nvPr/>
        </p:nvSpPr>
        <p:spPr>
          <a:xfrm>
            <a:off x="1261543" y="4094178"/>
            <a:ext cx="8593122" cy="580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  <a:latin typeface="Montserrat" panose="00000500000000000000" pitchFamily="2" charset="0"/>
              </a:rPr>
              <a:t>It helps students requiring assistance to find tutors based on the subject and price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EAD564-E966-4213-A408-817A16EB2B6A}"/>
              </a:ext>
            </a:extLst>
          </p:cNvPr>
          <p:cNvSpPr txBox="1">
            <a:spLocks/>
          </p:cNvSpPr>
          <p:nvPr/>
        </p:nvSpPr>
        <p:spPr>
          <a:xfrm>
            <a:off x="1261627" y="5485727"/>
            <a:ext cx="8593122" cy="580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  <a:latin typeface="Montserrat" panose="00000500000000000000" pitchFamily="2" charset="0"/>
              </a:rPr>
              <a:t>Sets up a method for the student and tutor to interact with each other in order to schedule a session based on their interests and requirements</a:t>
            </a:r>
          </a:p>
        </p:txBody>
      </p:sp>
    </p:spTree>
    <p:extLst>
      <p:ext uri="{BB962C8B-B14F-4D97-AF65-F5344CB8AC3E}">
        <p14:creationId xmlns:p14="http://schemas.microsoft.com/office/powerpoint/2010/main" val="11317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front, bird, sitting, water&#10;&#10;Description automatically generated">
            <a:extLst>
              <a:ext uri="{FF2B5EF4-FFF2-40B4-BE49-F238E27FC236}">
                <a16:creationId xmlns:a16="http://schemas.microsoft.com/office/drawing/2014/main" id="{9AB48590-63B6-485A-A04A-407F2B11B0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4230"/>
          <a:stretch/>
        </p:blipFill>
        <p:spPr>
          <a:xfrm>
            <a:off x="20" y="-9136"/>
            <a:ext cx="12188805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DFD2D9-BBF1-4460-897F-A2CB2893CB32}"/>
              </a:ext>
            </a:extLst>
          </p:cNvPr>
          <p:cNvSpPr/>
          <p:nvPr/>
        </p:nvSpPr>
        <p:spPr>
          <a:xfrm>
            <a:off x="1071949" y="116632"/>
            <a:ext cx="7902783" cy="576064"/>
          </a:xfrm>
          <a:prstGeom prst="rect">
            <a:avLst/>
          </a:prstGeom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prst="convex"/>
            <a:contourClr>
              <a:schemeClr val="accent1">
                <a:shade val="35000"/>
                <a:satMod val="130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19E02-0182-4075-A64D-75145A6F43D8}"/>
              </a:ext>
            </a:extLst>
          </p:cNvPr>
          <p:cNvSpPr/>
          <p:nvPr/>
        </p:nvSpPr>
        <p:spPr>
          <a:xfrm>
            <a:off x="1071948" y="638185"/>
            <a:ext cx="4302383" cy="675913"/>
          </a:xfrm>
          <a:prstGeom prst="rect">
            <a:avLst/>
          </a:prstGeom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prst="convex"/>
            <a:contourClr>
              <a:schemeClr val="accent1">
                <a:shade val="35000"/>
                <a:satMod val="130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949" y="307570"/>
            <a:ext cx="10044925" cy="101687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auhaus 93"/>
              </a:rPr>
              <a:t>WHAT THE WEBSITE DOES – STUDENT SIDE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EE9397DF-0ACF-43E6-B216-7F43C35B9F2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82458226"/>
              </p:ext>
            </p:extLst>
          </p:nvPr>
        </p:nvGraphicFramePr>
        <p:xfrm>
          <a:off x="1854540" y="2064788"/>
          <a:ext cx="6567047" cy="3977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DAEB119-677E-46BC-A850-CB69B18CA9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DDAEB119-677E-46BC-A850-CB69B18CA9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B0EB1BE-BB45-47CB-AA13-C17B4DBB0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B0EB1BE-BB45-47CB-AA13-C17B4DBB0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1B57359-DC91-4321-8265-CACEF9D01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graphicEl>
                                              <a:dgm id="{A1B57359-DC91-4321-8265-CACEF9D018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0CCF52D-0728-41CF-A136-BD5C681444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10CCF52D-0728-41CF-A136-BD5C681444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2406D0-3E01-4228-ACBC-C58238682E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>
                                            <p:graphicEl>
                                              <a:dgm id="{C52406D0-3E01-4228-ACBC-C58238682E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E534532-9A0C-4599-81F3-6A76F46C85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dgm id="{4E534532-9A0C-4599-81F3-6A76F46C85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9CF3F61-FB34-4286-AB95-D068AD4E69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D9CF3F61-FB34-4286-AB95-D068AD4E69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445BF86-53A5-4241-B71B-CF565F699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B445BF86-53A5-4241-B71B-CF565F699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478AB4-1072-485C-9A19-84C719AAED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>
                                            <p:graphicEl>
                                              <a:dgm id="{63478AB4-1072-485C-9A19-84C719AAED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9899" y="0"/>
            <a:ext cx="91416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472" y="633764"/>
            <a:ext cx="4532866" cy="10081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/>
              <a:t>WHAT THE WEBSITE DOES(TUTOR SIDE)</a:t>
            </a:r>
          </a:p>
        </p:txBody>
      </p:sp>
      <p:pic>
        <p:nvPicPr>
          <p:cNvPr id="42" name="Picture 42" descr="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9233512E-0A47-4641-B6CA-5818B6E2B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7" r="20346" b="-1"/>
          <a:stretch/>
        </p:blipFill>
        <p:spPr>
          <a:xfrm>
            <a:off x="20" y="10"/>
            <a:ext cx="6093211" cy="685799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2220649" y="2132856"/>
            <a:ext cx="4570811" cy="70256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500" dirty="0">
                <a:latin typeface="Lucida Sans Unicode"/>
                <a:cs typeface="Lucida Sans Unicode"/>
              </a:rPr>
              <a:t>The user is allowed to become a tutor after  providing necessary details to ensure quality education</a:t>
            </a:r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F55B63A-F99C-489D-B747-546155E6BB3F}"/>
              </a:ext>
            </a:extLst>
          </p:cNvPr>
          <p:cNvSpPr txBox="1">
            <a:spLocks/>
          </p:cNvSpPr>
          <p:nvPr/>
        </p:nvSpPr>
        <p:spPr>
          <a:xfrm>
            <a:off x="12226765" y="3343090"/>
            <a:ext cx="4570811" cy="1008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199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4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Lucida Sans Unicode"/>
                <a:cs typeface="Lucida Sans Unicode"/>
              </a:rPr>
              <a:t>Once the user is registered as a tutor he/she can include their specializations into their profile which shows the details they want potential customers to see</a:t>
            </a:r>
          </a:p>
          <a:p>
            <a:pPr marL="0" indent="0">
              <a:buNone/>
            </a:pPr>
            <a:endParaRPr lang="en-US" sz="1500" dirty="0"/>
          </a:p>
          <a:p>
            <a:endParaRPr lang="en-US" sz="15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D28CF8B-D180-418C-B76F-E0930EC1F5D0}"/>
              </a:ext>
            </a:extLst>
          </p:cNvPr>
          <p:cNvSpPr txBox="1">
            <a:spLocks/>
          </p:cNvSpPr>
          <p:nvPr/>
        </p:nvSpPr>
        <p:spPr>
          <a:xfrm>
            <a:off x="6328802" y="6858744"/>
            <a:ext cx="4570811" cy="1008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199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84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248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Lucida Sans Unicode"/>
                <a:cs typeface="Lucida Sans Unicode"/>
              </a:rPr>
              <a:t>They can discuss with the student about each other’s requirements, and if they come to an agreement, they can accept the students offer and arrange class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decel="7666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015E-6 2.96296E-6 L -0.48697 -0.0088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5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decel="7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1261E-6 3.7037E-7 L -0.47785 0.00255 " pathEditMode="relative" rAng="0" ptsTypes="AA">
                                      <p:cBhvr>
                                        <p:cTn id="1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9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5168E-6 3.7037E-7 L 0.00196 -0.28982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EC7C83-E492-4C3B-AFC2-93D829C5BC83}"/>
              </a:ext>
            </a:extLst>
          </p:cNvPr>
          <p:cNvSpPr/>
          <p:nvPr/>
        </p:nvSpPr>
        <p:spPr>
          <a:xfrm>
            <a:off x="0" y="0"/>
            <a:ext cx="191794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CE98A-7DB0-49C1-A3EF-2A1EBE4F8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0"/>
            <a:ext cx="103516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D0827-C4FD-4FB1-A0E0-56042762A050}"/>
              </a:ext>
            </a:extLst>
          </p:cNvPr>
          <p:cNvSpPr txBox="1">
            <a:spLocks/>
          </p:cNvSpPr>
          <p:nvPr/>
        </p:nvSpPr>
        <p:spPr>
          <a:xfrm>
            <a:off x="1261543" y="368300"/>
            <a:ext cx="8076790" cy="116933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00" dirty="0">
                <a:solidFill>
                  <a:schemeClr val="bg1">
                    <a:lumMod val="95000"/>
                  </a:schemeClr>
                </a:solidFill>
              </a:rPr>
              <a:t>Payment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AB17A-F1E2-428B-ACC5-B6136C8A6361}"/>
              </a:ext>
            </a:extLst>
          </p:cNvPr>
          <p:cNvSpPr txBox="1">
            <a:spLocks/>
          </p:cNvSpPr>
          <p:nvPr/>
        </p:nvSpPr>
        <p:spPr>
          <a:xfrm>
            <a:off x="982017" y="2259667"/>
            <a:ext cx="10727356" cy="1169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When a student decides to purchase a course, they have to pay the course price, however 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it will not be sent immediately to the tutor, it will be under a 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scrutiny period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E30898-C8DC-4B41-81C8-BBD9814462DC}"/>
              </a:ext>
            </a:extLst>
          </p:cNvPr>
          <p:cNvSpPr txBox="1">
            <a:spLocks/>
          </p:cNvSpPr>
          <p:nvPr/>
        </p:nvSpPr>
        <p:spPr>
          <a:xfrm>
            <a:off x="958974" y="4344907"/>
            <a:ext cx="10727356" cy="1172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When the session is over the student will be asked whether they are satisfied; if the session isn't up to expectations the tutor must review the session with the student </a:t>
            </a:r>
          </a:p>
        </p:txBody>
      </p:sp>
    </p:spTree>
    <p:extLst>
      <p:ext uri="{BB962C8B-B14F-4D97-AF65-F5344CB8AC3E}">
        <p14:creationId xmlns:p14="http://schemas.microsoft.com/office/powerpoint/2010/main" val="28991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2870D0-5B5B-4649-8A3B-18A501D54CD5}"/>
              </a:ext>
            </a:extLst>
          </p:cNvPr>
          <p:cNvSpPr/>
          <p:nvPr/>
        </p:nvSpPr>
        <p:spPr>
          <a:xfrm>
            <a:off x="0" y="0"/>
            <a:ext cx="191794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2FD81-B34C-4063-A285-3AF602CFF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0"/>
            <a:ext cx="103516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56BAF1-D6EF-4B01-8C33-68857787C7FF}"/>
              </a:ext>
            </a:extLst>
          </p:cNvPr>
          <p:cNvSpPr txBox="1">
            <a:spLocks/>
          </p:cNvSpPr>
          <p:nvPr/>
        </p:nvSpPr>
        <p:spPr>
          <a:xfrm>
            <a:off x="1261543" y="368300"/>
            <a:ext cx="8076790" cy="116933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300" dirty="0">
                <a:solidFill>
                  <a:schemeClr val="bg1">
                    <a:lumMod val="95000"/>
                  </a:schemeClr>
                </a:solidFill>
              </a:rPr>
              <a:t>Payment process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53F8384-CF40-416A-AEF8-23CB78167D7B}"/>
              </a:ext>
            </a:extLst>
          </p:cNvPr>
          <p:cNvSpPr txBox="1">
            <a:spLocks/>
          </p:cNvSpPr>
          <p:nvPr/>
        </p:nvSpPr>
        <p:spPr>
          <a:xfrm>
            <a:off x="982017" y="2259667"/>
            <a:ext cx="10727356" cy="1169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If the student is satisfied, the money will be transferred to the tutors account through the website 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904D1F2-207C-401F-B6E9-DFC717DA0CF4}"/>
              </a:ext>
            </a:extLst>
          </p:cNvPr>
          <p:cNvSpPr txBox="1">
            <a:spLocks/>
          </p:cNvSpPr>
          <p:nvPr/>
        </p:nvSpPr>
        <p:spPr>
          <a:xfrm>
            <a:off x="958974" y="4344907"/>
            <a:ext cx="10727356" cy="1172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har char="•"/>
            </a:pPr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A small percentage of the fee will be deducted as service charges</a:t>
            </a:r>
          </a:p>
        </p:txBody>
      </p:sp>
    </p:spTree>
    <p:extLst>
      <p:ext uri="{BB962C8B-B14F-4D97-AF65-F5344CB8AC3E}">
        <p14:creationId xmlns:p14="http://schemas.microsoft.com/office/powerpoint/2010/main" val="27352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A34112-324B-460F-8876-D84B50B29AE5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282828"/>
              </a:gs>
              <a:gs pos="80000">
                <a:schemeClr val="tx1">
                  <a:lumMod val="75000"/>
                  <a:lumOff val="25000"/>
                </a:schemeClr>
              </a:gs>
              <a:gs pos="100000">
                <a:srgbClr val="101010"/>
              </a:gs>
              <a:gs pos="42000">
                <a:srgbClr val="101010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624286-20D9-45D1-B7B3-3D0832F40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57" y="-14463"/>
            <a:ext cx="10972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476672"/>
            <a:ext cx="9690116" cy="78260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Review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89426-C2E8-44F0-9AB2-187AA2FC97C5}"/>
              </a:ext>
            </a:extLst>
          </p:cNvPr>
          <p:cNvSpPr txBox="1"/>
          <p:nvPr/>
        </p:nvSpPr>
        <p:spPr>
          <a:xfrm>
            <a:off x="837828" y="1556792"/>
            <a:ext cx="936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The tutor and student will be able to write reviews about each other after having at least one class together.</a:t>
            </a:r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8B9AF7-8D3E-4398-9B2D-A7F2841BAF9B}"/>
              </a:ext>
            </a:extLst>
          </p:cNvPr>
          <p:cNvSpPr txBox="1"/>
          <p:nvPr/>
        </p:nvSpPr>
        <p:spPr>
          <a:xfrm>
            <a:off x="832382" y="3227639"/>
            <a:ext cx="936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Since the default search is by highest rating, it would provide proper incentive for tutors to perform their best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922A3-E934-4CB7-A431-01D5488A18D6}"/>
              </a:ext>
            </a:extLst>
          </p:cNvPr>
          <p:cNvSpPr txBox="1"/>
          <p:nvPr/>
        </p:nvSpPr>
        <p:spPr>
          <a:xfrm>
            <a:off x="832382" y="4774073"/>
            <a:ext cx="9361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Student rating can be viewed by tutors before accepting their class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1_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1832</TotalTime>
  <Words>728</Words>
  <Application>Microsoft Office PowerPoint</Application>
  <PresentationFormat>Custom</PresentationFormat>
  <Paragraphs>81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roboto</vt:lpstr>
      <vt:lpstr>roboto</vt:lpstr>
      <vt:lpstr>Lucida Sans Unicode</vt:lpstr>
      <vt:lpstr>Poppins</vt:lpstr>
      <vt:lpstr>Century Schoolbook</vt:lpstr>
      <vt:lpstr>Bauhaus 93</vt:lpstr>
      <vt:lpstr>Montserrat</vt:lpstr>
      <vt:lpstr>Corbel</vt:lpstr>
      <vt:lpstr>Cambria Math</vt:lpstr>
      <vt:lpstr>Wingdings 2</vt:lpstr>
      <vt:lpstr>Arial</vt:lpstr>
      <vt:lpstr>Cascadia Code SemiBold</vt:lpstr>
      <vt:lpstr>View</vt:lpstr>
      <vt:lpstr>1_View</vt:lpstr>
      <vt:lpstr>   TUTORIA Creating a Better World, One Student at a Time</vt:lpstr>
      <vt:lpstr>THE PROBLEM WE ARE TRYING TO SOLVE…</vt:lpstr>
      <vt:lpstr>THE SOLUTION:</vt:lpstr>
      <vt:lpstr>TUTORIA- an Introduction</vt:lpstr>
      <vt:lpstr>WHAT THE WEBSITE DOES – STUDENT SIDE</vt:lpstr>
      <vt:lpstr>WHAT THE WEBSITE DOES(TUTOR SIDE)</vt:lpstr>
      <vt:lpstr>PowerPoint Presentation</vt:lpstr>
      <vt:lpstr>PowerPoint Presentation</vt:lpstr>
      <vt:lpstr>Review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Expansions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TUTORIO WHERE YOU EARN AND GET PAID!</dc:title>
  <dc:creator>JERRY GANG</dc:creator>
  <cp:lastModifiedBy>Rahul v</cp:lastModifiedBy>
  <cp:revision>403</cp:revision>
  <dcterms:created xsi:type="dcterms:W3CDTF">2020-12-19T13:48:42Z</dcterms:created>
  <dcterms:modified xsi:type="dcterms:W3CDTF">2020-12-24T14:02:10Z</dcterms:modified>
</cp:coreProperties>
</file>